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58" r:id="rId1"/>
  </p:sldMasterIdLst>
  <p:notesMasterIdLst>
    <p:notesMasterId r:id="rId3"/>
  </p:notesMasterIdLst>
  <p:handoutMasterIdLst>
    <p:handoutMasterId r:id="rId4"/>
  </p:handoutMasterIdLst>
  <p:sldIdLst>
    <p:sldId id="269" r:id="rId2"/>
  </p:sldIdLst>
  <p:sldSz cx="7740650" cy="611981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35" userDrawn="1">
          <p15:clr>
            <a:srgbClr val="A4A3A4"/>
          </p15:clr>
        </p15:guide>
        <p15:guide id="2" orient="horz" pos="348" userDrawn="1">
          <p15:clr>
            <a:srgbClr val="A4A3A4"/>
          </p15:clr>
        </p15:guide>
        <p15:guide id="6" pos="23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30" autoAdjust="0"/>
  </p:normalViewPr>
  <p:slideViewPr>
    <p:cSldViewPr snapToGrid="0" showGuides="1">
      <p:cViewPr>
        <p:scale>
          <a:sx n="50" d="100"/>
          <a:sy n="50" d="100"/>
        </p:scale>
        <p:origin x="1984" y="564"/>
      </p:cViewPr>
      <p:guideLst>
        <p:guide orient="horz" pos="835"/>
        <p:guide orient="horz" pos="348"/>
        <p:guide pos="23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122" d="100"/>
          <a:sy n="122" d="100"/>
        </p:scale>
        <p:origin x="4914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notesMaster" Target="notesMasters/notesMaster1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a-DK" dirty="0"/>
          </a:p>
        </p:txBody>
      </p:sp>
      <p:sp>
        <p:nvSpPr>
          <p:cNvPr id="3" name="Pladsholder til dato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8F9E11-F642-4BF2-B4DC-AF7D35EA7551}" type="datetimeFigureOut">
              <a:rPr lang="da-DK" smtClean="0"/>
              <a:t>26-01-2022</a:t>
            </a:fld>
            <a:endParaRPr lang="da-DK" dirty="0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a-DK" dirty="0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A371A3-64EC-4735-8565-D99D7827967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4692714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a-DK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72A38B-F9FA-4036-A084-652409E98F08}" type="datetimeFigureOut">
              <a:rPr lang="da-DK" smtClean="0"/>
              <a:t>26-01-2022</a:t>
            </a:fld>
            <a:endParaRPr lang="da-DK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60475" y="685800"/>
            <a:ext cx="43370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a-DK" dirty="0"/>
              <a:t>Click to edit Master text styles</a:t>
            </a:r>
          </a:p>
          <a:p>
            <a:pPr lvl="1"/>
            <a:r>
              <a:rPr lang="da-DK" dirty="0"/>
              <a:t>Second level</a:t>
            </a:r>
          </a:p>
          <a:p>
            <a:pPr lvl="2"/>
            <a:r>
              <a:rPr lang="da-DK" dirty="0"/>
              <a:t>Third level</a:t>
            </a:r>
          </a:p>
          <a:p>
            <a:pPr lvl="3"/>
            <a:r>
              <a:rPr lang="da-DK" dirty="0"/>
              <a:t>Fourth level</a:t>
            </a:r>
          </a:p>
          <a:p>
            <a:pPr lvl="4"/>
            <a:r>
              <a:rPr lang="da-DK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a-DK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436F85-577F-4A92-A47F-D540A2BCC821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378091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60475" y="685800"/>
            <a:ext cx="43370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da-DK" smtClean="0"/>
              <a:t>1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1379780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7.png"/><Relationship Id="rId7" Type="http://schemas.openxmlformats.org/officeDocument/2006/relationships/image" Target="../media/image19.png"/><Relationship Id="rId2" Type="http://schemas.openxmlformats.org/officeDocument/2006/relationships/hyperlink" Target="http://www.designguide.ku.dk/ku/skabeloner/powerpoint/praesentationer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8.png"/><Relationship Id="rId5" Type="http://schemas.openxmlformats.org/officeDocument/2006/relationships/hyperlink" Target="https://designguide.ku.dk/skabeloner/powerpoint/praesentationer/" TargetMode="External"/><Relationship Id="rId4" Type="http://schemas.openxmlformats.org/officeDocument/2006/relationships/hyperlink" Target="http://image.ku.dk/lightbox/211/13407586855728741badb20/" TargetMode="Externa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billede stor vens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3" y="2"/>
            <a:ext cx="7740650" cy="6119813"/>
          </a:xfrm>
          <a:blipFill>
            <a:blip r:embed="rId2"/>
            <a:stretch>
              <a:fillRect/>
            </a:stretch>
          </a:blipFill>
        </p:spPr>
        <p:txBody>
          <a:bodyPr lIns="6408000" tIns="360000" anchor="ctr" anchorCtr="0"/>
          <a:lstStyle>
            <a:lvl1pPr marL="0" indent="0" algn="l">
              <a:buNone/>
              <a:defRPr sz="3695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 Klik på ikonet, hvis du vil udskifte billedet</a:t>
            </a:r>
          </a:p>
        </p:txBody>
      </p:sp>
      <p:sp>
        <p:nvSpPr>
          <p:cNvPr id="2" name="Titel 2"/>
          <p:cNvSpPr>
            <a:spLocks noGrp="1"/>
          </p:cNvSpPr>
          <p:nvPr>
            <p:ph type="ctrTitle"/>
          </p:nvPr>
        </p:nvSpPr>
        <p:spPr>
          <a:xfrm>
            <a:off x="7" y="617352"/>
            <a:ext cx="3783647" cy="4884816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ts val="4620"/>
              </a:lnSpc>
              <a:defRPr sz="4157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da-DK" dirty="0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6557912" y="-343732"/>
            <a:ext cx="517424" cy="157766"/>
          </a:xfrm>
        </p:spPr>
        <p:txBody>
          <a:bodyPr/>
          <a:lstStyle>
            <a:lvl1pPr>
              <a:defRPr sz="143">
                <a:solidFill>
                  <a:schemeClr val="bg1"/>
                </a:solidFill>
              </a:defRPr>
            </a:lvl1pPr>
          </a:lstStyle>
          <a:p>
            <a:fld id="{9610733C-9034-4EF1-A134-C713BE098F55}" type="datetime1">
              <a:rPr lang="da-DK" smtClean="0"/>
              <a:t>26-01-2022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2054845" y="-343732"/>
            <a:ext cx="4432311" cy="157766"/>
          </a:xfrm>
        </p:spPr>
        <p:txBody>
          <a:bodyPr/>
          <a:lstStyle>
            <a:lvl1pPr>
              <a:defRPr sz="143">
                <a:solidFill>
                  <a:schemeClr val="bg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7146099" y="-343732"/>
            <a:ext cx="242378" cy="157766"/>
          </a:xfrm>
        </p:spPr>
        <p:txBody>
          <a:bodyPr/>
          <a:lstStyle>
            <a:lvl1pPr>
              <a:defRPr sz="143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11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373937" y="3617276"/>
            <a:ext cx="3140607" cy="8029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80" baseline="0"/>
            </a:lvl1pPr>
          </a:lstStyle>
          <a:p>
            <a:pPr lvl="0"/>
            <a:r>
              <a:rPr lang="da-DK" dirty="0"/>
              <a:t>Navn på oplægsholder, KU-enhed, sted og dato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373937" y="2683586"/>
            <a:ext cx="3140607" cy="648243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772"/>
            </a:lvl1pPr>
            <a:lvl2pPr marL="528000" indent="0" algn="ctr">
              <a:buNone/>
              <a:defRPr sz="2310"/>
            </a:lvl2pPr>
            <a:lvl3pPr marL="1056000" indent="0" algn="ctr">
              <a:buNone/>
              <a:defRPr sz="2080"/>
            </a:lvl3pPr>
            <a:lvl4pPr marL="1584000" indent="0" algn="ctr">
              <a:buNone/>
              <a:defRPr sz="1848"/>
            </a:lvl4pPr>
            <a:lvl5pPr marL="2111998" indent="0" algn="ctr">
              <a:buNone/>
              <a:defRPr sz="1848"/>
            </a:lvl5pPr>
            <a:lvl6pPr marL="2640000" indent="0" algn="ctr">
              <a:buNone/>
              <a:defRPr sz="1848"/>
            </a:lvl6pPr>
            <a:lvl7pPr marL="3167999" indent="0" algn="ctr">
              <a:buNone/>
              <a:defRPr sz="1848"/>
            </a:lvl7pPr>
            <a:lvl8pPr marL="3695999" indent="0" algn="ctr">
              <a:buNone/>
              <a:defRPr sz="1848"/>
            </a:lvl8pPr>
            <a:lvl9pPr marL="4223998" indent="0" algn="ctr">
              <a:buNone/>
              <a:defRPr sz="1848"/>
            </a:lvl9pPr>
          </a:lstStyle>
          <a:p>
            <a:r>
              <a:rPr lang="da-DK" dirty="0"/>
              <a:t>Klik for at tilføje undertitel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372930" y="910389"/>
            <a:ext cx="3140607" cy="120059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157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a-DK" dirty="0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38290818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og bille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373938" y="1459126"/>
            <a:ext cx="6991783" cy="4171957"/>
          </a:xfrm>
          <a:blipFill>
            <a:blip r:embed="rId2"/>
            <a:stretch>
              <a:fillRect/>
            </a:stretch>
          </a:blipFill>
        </p:spPr>
        <p:txBody>
          <a:bodyPr lIns="0" tIns="2304000" rIns="0" anchor="t" anchorCtr="0"/>
          <a:lstStyle>
            <a:lvl1pPr marL="0" indent="0" algn="ctr">
              <a:buNone/>
              <a:defRPr sz="3695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73932" y="553902"/>
            <a:ext cx="6991782" cy="772060"/>
          </a:xfrm>
        </p:spPr>
        <p:txBody>
          <a:bodyPr/>
          <a:lstStyle/>
          <a:p>
            <a:r>
              <a:rPr lang="da-DK" dirty="0"/>
              <a:t>Klik for at tilføje overskrift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854C8-09F9-49F3-9200-F6E55E50E9FD}" type="datetime1">
              <a:rPr lang="da-DK" smtClean="0"/>
              <a:t>26-01-2022</a:t>
            </a:fld>
            <a:endParaRPr lang="da-DK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6191671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lle tekstlabel højre og bille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3" y="298810"/>
            <a:ext cx="7740650" cy="5821005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695" baseline="0">
                <a:solidFill>
                  <a:schemeClr val="tx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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964060" y="4375757"/>
            <a:ext cx="3776590" cy="1248242"/>
          </a:xfrm>
          <a:solidFill>
            <a:srgbClr val="A31D20">
              <a:alpha val="95000"/>
            </a:srgbClr>
          </a:solidFill>
        </p:spPr>
        <p:txBody>
          <a:bodyPr lIns="252000" tIns="144000" rIns="540000" bIns="144000" anchor="t" anchorCtr="0"/>
          <a:lstStyle>
            <a:lvl1pPr marL="0" marR="0" indent="0" algn="l" defTabSz="10560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72">
                <a:solidFill>
                  <a:schemeClr val="bg1"/>
                </a:solidFill>
              </a:defRPr>
            </a:lvl1pPr>
          </a:lstStyle>
          <a:p>
            <a:r>
              <a:rPr lang="da-DK" dirty="0"/>
              <a:t>Klik for at tilføje tekst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F2C5F-F0E5-452B-A2F2-3EA33BA229B5}" type="datetime1">
              <a:rPr lang="da-DK" smtClean="0"/>
              <a:t>26-01-2022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5605502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lle tekstlabel venstre og bille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3" y="298810"/>
            <a:ext cx="7740650" cy="5821005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695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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" y="4375757"/>
            <a:ext cx="3776590" cy="1248242"/>
          </a:xfrm>
          <a:solidFill>
            <a:srgbClr val="A31D20">
              <a:alpha val="95000"/>
            </a:srgbClr>
          </a:solidFill>
        </p:spPr>
        <p:txBody>
          <a:bodyPr lIns="576000" tIns="144000" rIns="252000" bIns="144000" anchor="t" anchorCtr="0"/>
          <a:lstStyle>
            <a:lvl1pPr marL="0" marR="0" indent="0" algn="l" defTabSz="10560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72">
                <a:solidFill>
                  <a:schemeClr val="bg1"/>
                </a:solidFill>
              </a:defRPr>
            </a:lvl1pPr>
          </a:lstStyle>
          <a:p>
            <a:r>
              <a:rPr lang="da-DK" dirty="0"/>
              <a:t>Klik for at tilføje tekst</a:t>
            </a:r>
            <a:r>
              <a:rPr lang="da-DK" sz="2772" spc="115" dirty="0">
                <a:solidFill>
                  <a:schemeClr val="bg1"/>
                </a:solidFill>
                <a:latin typeface="+mj-lt"/>
                <a:cs typeface="Microsoft New Tai Lue"/>
              </a:rPr>
              <a:t/>
            </a:r>
            <a:br>
              <a:rPr lang="da-DK" sz="2772" spc="115" dirty="0">
                <a:solidFill>
                  <a:schemeClr val="bg1"/>
                </a:solidFill>
                <a:latin typeface="+mj-lt"/>
                <a:cs typeface="Microsoft New Tai Lue"/>
              </a:rPr>
            </a:br>
            <a:r>
              <a:rPr lang="da-DK" dirty="0"/>
              <a:t>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446445-93A7-4948-90C3-5E545867631D}" type="datetime1">
              <a:rPr lang="da-DK" smtClean="0"/>
              <a:t>26-01-2022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0945602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or tekstlabel højre og bille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3" y="298810"/>
            <a:ext cx="7740650" cy="5821005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695" baseline="0"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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DFD51-CB30-4E30-94A9-3C7B4B0535D6}" type="datetime1">
              <a:rPr lang="da-DK" smtClean="0"/>
              <a:t>26-01-2022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3964060" y="1817528"/>
            <a:ext cx="3776590" cy="3806467"/>
          </a:xfrm>
          <a:solidFill>
            <a:schemeClr val="accent1">
              <a:alpha val="95000"/>
            </a:schemeClr>
          </a:solidFill>
        </p:spPr>
        <p:txBody>
          <a:bodyPr lIns="252000" tIns="144000" rIns="540000" bIns="144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830501" indent="-412501">
              <a:defRPr>
                <a:solidFill>
                  <a:schemeClr val="bg1"/>
                </a:solidFill>
              </a:defRPr>
            </a:lvl2pPr>
            <a:lvl3pPr marL="830501" indent="-414333">
              <a:defRPr>
                <a:solidFill>
                  <a:schemeClr val="bg1"/>
                </a:solidFill>
              </a:defRPr>
            </a:lvl3pPr>
            <a:lvl4pPr marL="830501" indent="-414333">
              <a:defRPr>
                <a:solidFill>
                  <a:schemeClr val="bg1"/>
                </a:solidFill>
              </a:defRPr>
            </a:lvl4pPr>
            <a:lvl5pPr marL="830501" indent="-414333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a-DK" dirty="0"/>
              <a:t>Klik for at tilføje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</a:t>
            </a:r>
          </a:p>
        </p:txBody>
      </p:sp>
    </p:spTree>
    <p:extLst>
      <p:ext uri="{BB962C8B-B14F-4D97-AF65-F5344CB8AC3E}">
        <p14:creationId xmlns:p14="http://schemas.microsoft.com/office/powerpoint/2010/main" val="7580104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or tekstlabel venstre og bille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3" y="298810"/>
            <a:ext cx="7740650" cy="5821005"/>
          </a:xfrm>
          <a:blipFill>
            <a:blip r:embed="rId2"/>
            <a:stretch>
              <a:fillRect/>
            </a:stretch>
          </a:blipFill>
        </p:spPr>
        <p:txBody>
          <a:bodyPr lIns="6408000" tIns="360000" rIns="0" anchor="ctr" anchorCtr="0"/>
          <a:lstStyle>
            <a:lvl1pPr marL="0" indent="0" algn="l">
              <a:buNone/>
              <a:defRPr sz="3695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 Klik på ikonet, hvis </a:t>
            </a:r>
            <a:br>
              <a:rPr lang="da-DK" dirty="0"/>
            </a:br>
            <a:r>
              <a:rPr lang="da-DK" dirty="0"/>
              <a:t>du vil udskifte billedet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E4329-2AA9-435B-BDB4-F4C3408B6DCE}" type="datetime1">
              <a:rPr lang="da-DK" smtClean="0"/>
              <a:t>26-01-2022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  <p:sp>
        <p:nvSpPr>
          <p:cNvPr id="8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1" y="1817528"/>
            <a:ext cx="3776590" cy="3806467"/>
          </a:xfrm>
          <a:solidFill>
            <a:schemeClr val="accent1">
              <a:alpha val="95000"/>
            </a:schemeClr>
          </a:solidFill>
        </p:spPr>
        <p:txBody>
          <a:bodyPr lIns="576000" tIns="144000" rIns="252000" bIns="144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830501" indent="-414333">
              <a:defRPr>
                <a:solidFill>
                  <a:schemeClr val="bg1"/>
                </a:solidFill>
              </a:defRPr>
            </a:lvl2pPr>
            <a:lvl3pPr marL="830501" indent="-414333">
              <a:defRPr>
                <a:solidFill>
                  <a:schemeClr val="bg1"/>
                </a:solidFill>
              </a:defRPr>
            </a:lvl3pPr>
            <a:lvl4pPr marL="830501" indent="-414333">
              <a:defRPr>
                <a:solidFill>
                  <a:schemeClr val="bg1"/>
                </a:solidFill>
              </a:defRPr>
            </a:lvl4pPr>
            <a:lvl5pPr marL="830501" indent="-414333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a-DK" dirty="0"/>
              <a:t>Klik for at tilføje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</a:t>
            </a:r>
          </a:p>
        </p:txBody>
      </p:sp>
    </p:spTree>
    <p:extLst>
      <p:ext uri="{BB962C8B-B14F-4D97-AF65-F5344CB8AC3E}">
        <p14:creationId xmlns:p14="http://schemas.microsoft.com/office/powerpoint/2010/main" val="21472760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sal-punktopstilling rø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64807-3496-47E8-915B-96DB96A167BC}" type="datetime1">
              <a:rPr lang="da-DK" smtClean="0"/>
              <a:t>26-01-2022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  <p:sp>
        <p:nvSpPr>
          <p:cNvPr id="7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373938" y="553905"/>
            <a:ext cx="6991783" cy="5070922"/>
          </a:xfrm>
          <a:noFill/>
        </p:spPr>
        <p:txBody>
          <a:bodyPr lIns="0" tIns="0" rIns="0" bIns="0"/>
          <a:lstStyle>
            <a:lvl1pPr marL="518835" indent="-518835" algn="l" defTabSz="10560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5543" b="0" kern="1200" cap="all" spc="277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18835" indent="-518835" algn="l" defTabSz="10560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5543" b="0" kern="1200" cap="all" spc="277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518835" indent="-518835" algn="l" defTabSz="10560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5543" b="0" kern="1200" cap="all" spc="277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518835" indent="-518835" algn="l" defTabSz="10560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5543" b="0" kern="1200" cap="all" spc="277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518835" indent="-518835" algn="l" defTabSz="10560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5543" b="0" kern="1200" cap="all" spc="277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da-DK" dirty="0"/>
              <a:t>Klik for at tilføje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</a:t>
            </a:r>
          </a:p>
        </p:txBody>
      </p:sp>
    </p:spTree>
    <p:extLst>
      <p:ext uri="{BB962C8B-B14F-4D97-AF65-F5344CB8AC3E}">
        <p14:creationId xmlns:p14="http://schemas.microsoft.com/office/powerpoint/2010/main" val="19878392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t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kstfelt 8"/>
          <p:cNvSpPr txBox="1"/>
          <p:nvPr userDrawn="1"/>
        </p:nvSpPr>
        <p:spPr>
          <a:xfrm>
            <a:off x="267469" y="546918"/>
            <a:ext cx="741316" cy="2758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7323" b="1" dirty="0">
                <a:solidFill>
                  <a:schemeClr val="bg1"/>
                </a:solidFill>
              </a:rPr>
              <a:t>”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EB03B-DE17-4D8C-BE2B-1AD42424342D}" type="datetime1">
              <a:rPr lang="da-DK" smtClean="0"/>
              <a:t>26-01-2022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  <p:sp>
        <p:nvSpPr>
          <p:cNvPr id="7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373938" y="1453458"/>
            <a:ext cx="6991783" cy="3671887"/>
          </a:xfrm>
          <a:noFill/>
        </p:spPr>
        <p:txBody>
          <a:bodyPr lIns="0" tIns="0" rIns="0" bIns="0" anchor="t" anchorCtr="0"/>
          <a:lstStyle>
            <a:lvl1pPr marL="0" indent="0" algn="l" defTabSz="10560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5543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10560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5543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10560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5543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10560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5543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10560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5543" b="1" kern="1200" cap="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da-DK" dirty="0"/>
              <a:t>Klik for at tilføje tekst</a:t>
            </a:r>
          </a:p>
        </p:txBody>
      </p:sp>
      <p:sp>
        <p:nvSpPr>
          <p:cNvPr id="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369964" y="5296139"/>
            <a:ext cx="6996232" cy="327856"/>
          </a:xfrm>
        </p:spPr>
        <p:txBody>
          <a:bodyPr>
            <a:normAutofit/>
          </a:bodyPr>
          <a:lstStyle>
            <a:lvl1pPr marL="0" indent="0">
              <a:buNone/>
              <a:defRPr sz="2772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a-DK" dirty="0"/>
              <a:t>Navn, kilde</a:t>
            </a:r>
          </a:p>
        </p:txBody>
      </p:sp>
    </p:spTree>
    <p:extLst>
      <p:ext uri="{BB962C8B-B14F-4D97-AF65-F5344CB8AC3E}">
        <p14:creationId xmlns:p14="http://schemas.microsoft.com/office/powerpoint/2010/main" val="4142963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 spejlede tekst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54F7B-C476-4203-AE9B-5470D905B3E4}" type="datetime1">
              <a:rPr lang="da-DK" smtClean="0"/>
              <a:t>26-01-2022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  <p:sp>
        <p:nvSpPr>
          <p:cNvPr id="9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373933" y="1453460"/>
            <a:ext cx="3402112" cy="4171368"/>
          </a:xfrm>
          <a:noFill/>
        </p:spPr>
        <p:txBody>
          <a:bodyPr lIns="0" tIns="0" rIns="0" bIns="0"/>
          <a:lstStyle>
            <a:lvl1pPr marL="0" indent="0" algn="r" defTabSz="1056000" rtl="0" eaLnBrk="1" latinLnBrk="0" hangingPunct="1">
              <a:lnSpc>
                <a:spcPct val="90000"/>
              </a:lnSpc>
              <a:spcAft>
                <a:spcPts val="1386"/>
              </a:spcAft>
              <a:buFont typeface="Arial" panose="020B0604020202020204" pitchFamily="34" charset="0"/>
              <a:buNone/>
              <a:defRPr lang="da-DK" sz="4157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r" defTabSz="1056000" rtl="0" eaLnBrk="1" latinLnBrk="0" hangingPunct="1">
              <a:lnSpc>
                <a:spcPct val="90000"/>
              </a:lnSpc>
              <a:spcAft>
                <a:spcPts val="1386"/>
              </a:spcAft>
              <a:buFont typeface="Arial" panose="020B0604020202020204" pitchFamily="34" charset="0"/>
              <a:buNone/>
              <a:defRPr lang="da-DK" sz="4157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r" defTabSz="1056000" rtl="0" eaLnBrk="1" latinLnBrk="0" hangingPunct="1">
              <a:lnSpc>
                <a:spcPct val="90000"/>
              </a:lnSpc>
              <a:spcAft>
                <a:spcPts val="1386"/>
              </a:spcAft>
              <a:buFont typeface="Arial" panose="020B0604020202020204" pitchFamily="34" charset="0"/>
              <a:buNone/>
              <a:defRPr lang="da-DK" sz="4157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r" defTabSz="1056000" rtl="0" eaLnBrk="1" latinLnBrk="0" hangingPunct="1">
              <a:lnSpc>
                <a:spcPct val="90000"/>
              </a:lnSpc>
              <a:spcAft>
                <a:spcPts val="1386"/>
              </a:spcAft>
              <a:buFont typeface="Arial" panose="020B0604020202020204" pitchFamily="34" charset="0"/>
              <a:buNone/>
              <a:defRPr lang="da-DK" sz="4157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r" defTabSz="1056000" rtl="0" eaLnBrk="1" latinLnBrk="0" hangingPunct="1">
              <a:lnSpc>
                <a:spcPct val="90000"/>
              </a:lnSpc>
              <a:spcAft>
                <a:spcPts val="1386"/>
              </a:spcAft>
              <a:buFont typeface="Arial" panose="020B0604020202020204" pitchFamily="34" charset="0"/>
              <a:buNone/>
              <a:defRPr lang="da-DK" sz="4157" b="1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da-DK" dirty="0"/>
              <a:t>Klik for at tilføje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</a:t>
            </a:r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6" hasCustomPrompt="1"/>
          </p:nvPr>
        </p:nvSpPr>
        <p:spPr>
          <a:xfrm>
            <a:off x="3964610" y="1453460"/>
            <a:ext cx="3401104" cy="4171368"/>
          </a:xfrm>
          <a:noFill/>
        </p:spPr>
        <p:txBody>
          <a:bodyPr lIns="0" tIns="0" rIns="0" bIns="0"/>
          <a:lstStyle>
            <a:lvl1pPr marL="0" indent="0" algn="l" defTabSz="1056000" rtl="0" eaLnBrk="1" latinLnBrk="0" hangingPunct="1">
              <a:lnSpc>
                <a:spcPct val="90000"/>
              </a:lnSpc>
              <a:spcAft>
                <a:spcPts val="1386"/>
              </a:spcAft>
              <a:buFont typeface="Arial" panose="020B0604020202020204" pitchFamily="34" charset="0"/>
              <a:buNone/>
              <a:defRPr lang="da-DK" sz="4157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1056000" rtl="0" eaLnBrk="1" latinLnBrk="0" hangingPunct="1">
              <a:lnSpc>
                <a:spcPct val="90000"/>
              </a:lnSpc>
              <a:spcAft>
                <a:spcPts val="1386"/>
              </a:spcAft>
              <a:buFont typeface="Arial" panose="020B0604020202020204" pitchFamily="34" charset="0"/>
              <a:buNone/>
              <a:defRPr lang="da-DK" sz="4157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1056000" rtl="0" eaLnBrk="1" latinLnBrk="0" hangingPunct="1">
              <a:lnSpc>
                <a:spcPct val="90000"/>
              </a:lnSpc>
              <a:spcAft>
                <a:spcPts val="1386"/>
              </a:spcAft>
              <a:buFont typeface="Arial" panose="020B0604020202020204" pitchFamily="34" charset="0"/>
              <a:buNone/>
              <a:defRPr lang="da-DK" sz="4157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1056000" rtl="0" eaLnBrk="1" latinLnBrk="0" hangingPunct="1">
              <a:lnSpc>
                <a:spcPct val="90000"/>
              </a:lnSpc>
              <a:spcAft>
                <a:spcPts val="1386"/>
              </a:spcAft>
              <a:buFont typeface="Arial" panose="020B0604020202020204" pitchFamily="34" charset="0"/>
              <a:buNone/>
              <a:defRPr lang="da-DK" sz="4157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1056000" rtl="0" eaLnBrk="1" latinLnBrk="0" hangingPunct="1">
              <a:lnSpc>
                <a:spcPct val="90000"/>
              </a:lnSpc>
              <a:spcAft>
                <a:spcPts val="1386"/>
              </a:spcAft>
              <a:buFont typeface="Arial" panose="020B0604020202020204" pitchFamily="34" charset="0"/>
              <a:buNone/>
              <a:defRPr lang="da-DK" sz="4157" b="0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da-DK" dirty="0"/>
              <a:t>Klik for at tilføje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 </a:t>
            </a:r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73932" y="553902"/>
            <a:ext cx="6991782" cy="77064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da-DK" dirty="0"/>
              <a:t>Klik for at tilføje overskrift</a:t>
            </a:r>
          </a:p>
        </p:txBody>
      </p:sp>
    </p:spTree>
    <p:extLst>
      <p:ext uri="{BB962C8B-B14F-4D97-AF65-F5344CB8AC3E}">
        <p14:creationId xmlns:p14="http://schemas.microsoft.com/office/powerpoint/2010/main" val="26273087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snitsoverskrif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4363C-5D45-41B3-8FA7-E4A3C28213BA}" type="datetime1">
              <a:rPr lang="da-DK" smtClean="0"/>
              <a:t>26-01-2022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73938" y="1453458"/>
            <a:ext cx="6991783" cy="4170539"/>
          </a:xfrm>
        </p:spPr>
        <p:txBody>
          <a:bodyPr anchor="t" anchorCtr="0"/>
          <a:lstStyle>
            <a:lvl1pPr>
              <a:defRPr sz="7392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a-DK" dirty="0"/>
              <a:t>Klik for at tilføje tekst</a:t>
            </a:r>
          </a:p>
        </p:txBody>
      </p:sp>
    </p:spTree>
    <p:extLst>
      <p:ext uri="{BB962C8B-B14F-4D97-AF65-F5344CB8AC3E}">
        <p14:creationId xmlns:p14="http://schemas.microsoft.com/office/powerpoint/2010/main" val="35438843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a-DK" dirty="0"/>
              <a:t>Klik for at tilføje overskrift</a:t>
            </a:r>
          </a:p>
        </p:txBody>
      </p:sp>
      <p:sp>
        <p:nvSpPr>
          <p:cNvPr id="3" name="Pladsholder til dato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97C15-2114-4FA8-A531-51E467CB49E5}" type="datetime1">
              <a:rPr lang="da-DK" smtClean="0"/>
              <a:t>26-01-2022</a:t>
            </a:fld>
            <a:endParaRPr lang="da-DK" dirty="0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7609304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billede lille venst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3" y="2"/>
            <a:ext cx="7740650" cy="6119813"/>
          </a:xfrm>
          <a:blipFill>
            <a:blip r:embed="rId2"/>
            <a:stretch>
              <a:fillRect/>
            </a:stretch>
          </a:blipFill>
        </p:spPr>
        <p:txBody>
          <a:bodyPr lIns="6408000" tIns="360000" anchor="ctr" anchorCtr="0"/>
          <a:lstStyle>
            <a:lvl1pPr marL="0" indent="0" algn="l" defTabSz="1056000" rtl="0" eaLnBrk="1" latinLnBrk="0" hangingPunct="1">
              <a:lnSpc>
                <a:spcPct val="90000"/>
              </a:lnSpc>
              <a:spcBef>
                <a:spcPts val="1155"/>
              </a:spcBef>
              <a:buFont typeface="Arial" panose="020B0604020202020204" pitchFamily="34" charset="0"/>
              <a:buNone/>
              <a:defRPr lang="da-DK" sz="3695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 Klik på ikonet, hvis du vil udskifte billedet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6557912" y="-343732"/>
            <a:ext cx="517424" cy="157766"/>
          </a:xfrm>
        </p:spPr>
        <p:txBody>
          <a:bodyPr/>
          <a:lstStyle>
            <a:lvl1pPr>
              <a:defRPr sz="143">
                <a:solidFill>
                  <a:schemeClr val="bg1"/>
                </a:solidFill>
              </a:defRPr>
            </a:lvl1pPr>
          </a:lstStyle>
          <a:p>
            <a:fld id="{C64773BD-B564-4031-8BC1-8FE44AEFACDB}" type="datetime1">
              <a:rPr lang="da-DK" smtClean="0"/>
              <a:t>26-01-2022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2054845" y="-343732"/>
            <a:ext cx="4432311" cy="157766"/>
          </a:xfrm>
        </p:spPr>
        <p:txBody>
          <a:bodyPr/>
          <a:lstStyle>
            <a:lvl1pPr>
              <a:defRPr sz="143">
                <a:solidFill>
                  <a:schemeClr val="bg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7146099" y="-343732"/>
            <a:ext cx="242378" cy="157766"/>
          </a:xfrm>
        </p:spPr>
        <p:txBody>
          <a:bodyPr/>
          <a:lstStyle>
            <a:lvl1pPr>
              <a:defRPr sz="143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7" y="2026638"/>
            <a:ext cx="3783647" cy="3475925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620"/>
              </a:lnSpc>
              <a:defRPr sz="4157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da-DK" dirty="0"/>
          </a:p>
        </p:txBody>
      </p:sp>
      <p:sp>
        <p:nvSpPr>
          <p:cNvPr id="26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373937" y="3607554"/>
            <a:ext cx="3163789" cy="802917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2080" baseline="0"/>
            </a:lvl1pPr>
          </a:lstStyle>
          <a:p>
            <a:pPr lvl="0"/>
            <a:r>
              <a:rPr lang="da-DK" dirty="0"/>
              <a:t>Navn på oplægsholder, KU-enhed, sted og dato</a:t>
            </a:r>
          </a:p>
        </p:txBody>
      </p:sp>
      <p:sp>
        <p:nvSpPr>
          <p:cNvPr id="9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372930" y="2329905"/>
            <a:ext cx="3140607" cy="98992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157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a-DK" dirty="0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296780345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7E5B2-C656-407A-ACD0-1DF350477539}" type="datetime1">
              <a:rPr lang="da-DK" smtClean="0"/>
              <a:t>26-01-2022</a:t>
            </a:fld>
            <a:endParaRPr lang="da-DK" dirty="0"/>
          </a:p>
        </p:txBody>
      </p:sp>
      <p:sp>
        <p:nvSpPr>
          <p:cNvPr id="3" name="Pladsholder til sidefod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6315452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3" y="2"/>
            <a:ext cx="7740650" cy="61198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2080" dirty="0"/>
          </a:p>
        </p:txBody>
      </p:sp>
    </p:spTree>
    <p:extLst>
      <p:ext uri="{BB962C8B-B14F-4D97-AF65-F5344CB8AC3E}">
        <p14:creationId xmlns:p14="http://schemas.microsoft.com/office/powerpoint/2010/main" val="426757551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ugergu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 txBox="1">
            <a:spLocks/>
          </p:cNvSpPr>
          <p:nvPr userDrawn="1"/>
        </p:nvSpPr>
        <p:spPr>
          <a:xfrm>
            <a:off x="373932" y="547598"/>
            <a:ext cx="6991782" cy="78520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lnSpc>
                <a:spcPct val="100000"/>
              </a:lnSpc>
              <a:spcBef>
                <a:spcPct val="0"/>
              </a:spcBef>
              <a:buNone/>
              <a:defRPr sz="3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da-DK" sz="3466" dirty="0">
                <a:solidFill>
                  <a:schemeClr val="tx1"/>
                </a:solidFill>
              </a:rPr>
              <a:t>Brugerguide</a:t>
            </a:r>
            <a:r>
              <a:rPr lang="da-DK" sz="3695" baseline="0" dirty="0">
                <a:solidFill>
                  <a:schemeClr val="tx1"/>
                </a:solidFill>
              </a:rPr>
              <a:t> </a:t>
            </a:r>
            <a:r>
              <a:rPr lang="da-DK" sz="2080" baseline="0" dirty="0">
                <a:solidFill>
                  <a:schemeClr val="tx1"/>
                </a:solidFill>
              </a:rPr>
              <a:t>– </a:t>
            </a:r>
            <a:r>
              <a:rPr lang="da-DK" sz="2080" dirty="0">
                <a:solidFill>
                  <a:schemeClr val="tx1"/>
                </a:solidFill>
              </a:rPr>
              <a:t>Slet, før du færdiggør din</a:t>
            </a:r>
            <a:r>
              <a:rPr lang="da-DK" sz="2080" baseline="0" dirty="0">
                <a:solidFill>
                  <a:schemeClr val="tx1"/>
                </a:solidFill>
              </a:rPr>
              <a:t> </a:t>
            </a:r>
            <a:r>
              <a:rPr lang="da-DK" sz="2080" dirty="0">
                <a:solidFill>
                  <a:schemeClr val="tx1"/>
                </a:solidFill>
              </a:rPr>
              <a:t>præsentation</a:t>
            </a:r>
          </a:p>
        </p:txBody>
      </p:sp>
      <p:sp>
        <p:nvSpPr>
          <p:cNvPr id="48" name="Text Box 48"/>
          <p:cNvSpPr txBox="1">
            <a:spLocks noChangeArrowheads="1"/>
          </p:cNvSpPr>
          <p:nvPr userDrawn="1"/>
        </p:nvSpPr>
        <p:spPr bwMode="auto">
          <a:xfrm>
            <a:off x="372925" y="1463917"/>
            <a:ext cx="1111252" cy="8163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663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94"/>
              </a:spcAft>
              <a:defRPr/>
            </a:pPr>
            <a:r>
              <a:rPr lang="da-DK" sz="1155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KU-skabeloner til PowerPoint</a:t>
            </a:r>
            <a:br>
              <a:rPr lang="da-DK" sz="1155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da-DK" sz="924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Når du åbner PowerPoint på din KU-pc, åbner en skabelon i 4:3-format og med dansk KU-logo.</a:t>
            </a:r>
          </a:p>
          <a:p>
            <a:pPr>
              <a:lnSpc>
                <a:spcPct val="115000"/>
              </a:lnSpc>
              <a:spcAft>
                <a:spcPts val="1155"/>
              </a:spcAft>
            </a:pPr>
            <a:r>
              <a:rPr lang="da-DK" sz="924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Når du klikker på KU-fanen i værktøjslinjen, kan du via knappen ”Vælg Skabelon” vælge mellem skabeloner</a:t>
            </a:r>
          </a:p>
          <a:p>
            <a:pPr marL="102666" lvl="0" indent="-102666">
              <a:lnSpc>
                <a:spcPct val="115000"/>
              </a:lnSpc>
              <a:spcAft>
                <a:spcPts val="0"/>
              </a:spcAft>
              <a:buFont typeface="Arial" panose="020B0604020202020204" pitchFamily="34" charset="0"/>
              <a:buChar char="•"/>
              <a:tabLst/>
            </a:pPr>
            <a:r>
              <a:rPr lang="da-DK" sz="924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på henholdsvis dansk og engelsk </a:t>
            </a:r>
          </a:p>
          <a:p>
            <a:pPr marL="102666" lvl="0" indent="-102666">
              <a:lnSpc>
                <a:spcPct val="115000"/>
              </a:lnSpc>
              <a:spcAft>
                <a:spcPts val="0"/>
              </a:spcAft>
              <a:buFont typeface="Arial" panose="020B0604020202020204" pitchFamily="34" charset="0"/>
              <a:buChar char="•"/>
              <a:tabLst/>
            </a:pPr>
            <a:r>
              <a:rPr lang="da-DK" sz="924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 formaterne 4:3 og 16:9</a:t>
            </a:r>
          </a:p>
          <a:p>
            <a:pPr marL="102666" lvl="0" indent="-102666">
              <a:lnSpc>
                <a:spcPct val="115000"/>
              </a:lnSpc>
              <a:spcAft>
                <a:spcPts val="0"/>
              </a:spcAft>
              <a:buFont typeface="Arial" panose="020B0604020202020204" pitchFamily="34" charset="0"/>
              <a:buChar char="•"/>
              <a:tabLst/>
            </a:pPr>
            <a:r>
              <a:rPr lang="da-DK" sz="924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 ”fuld” eller ”tom” version (i den fulde version ser du et eksempel på hver diastype i venstrespalten)</a:t>
            </a:r>
          </a:p>
          <a:p>
            <a:pPr marL="102666" lvl="0" indent="-102666">
              <a:lnSpc>
                <a:spcPct val="115000"/>
              </a:lnSpc>
              <a:spcAft>
                <a:spcPts val="1155"/>
              </a:spcAft>
              <a:buFont typeface="Arial" panose="020B0604020202020204" pitchFamily="34" charset="0"/>
              <a:buChar char="•"/>
              <a:tabLst/>
            </a:pPr>
            <a:r>
              <a:rPr lang="da-DK" sz="924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samt en demopræsentation med indsat tekst på engelsk</a:t>
            </a:r>
          </a:p>
          <a:p>
            <a:pPr>
              <a:lnSpc>
                <a:spcPct val="115000"/>
              </a:lnSpc>
              <a:spcAft>
                <a:spcPts val="1155"/>
              </a:spcAft>
            </a:pPr>
            <a:r>
              <a:rPr lang="da-DK" sz="924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Hvis du bruger en ”fuld” version, skal du slette de dias, du ikke vil bruge.</a:t>
            </a:r>
            <a:br>
              <a:rPr lang="da-DK" sz="924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da-DK" sz="924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/>
            </a:r>
            <a:br>
              <a:rPr lang="da-DK" sz="924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da-DK" sz="924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Mac-brugere m.fl. kan hente PowerPoint-skabelonerne på</a:t>
            </a:r>
            <a:r>
              <a:rPr lang="da-DK" sz="924" baseline="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a-DK" sz="924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www.designguide.ku.dk/ku/</a:t>
            </a:r>
            <a:br>
              <a:rPr lang="da-DK" sz="924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</a:br>
            <a:r>
              <a:rPr lang="da-DK" sz="924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skabeloner/powerpoint/</a:t>
            </a:r>
            <a:br>
              <a:rPr lang="da-DK" sz="924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</a:br>
            <a:r>
              <a:rPr lang="da-DK" sz="924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praesentationer/</a:t>
            </a:r>
            <a:endParaRPr lang="da-DK" sz="924" dirty="0">
              <a:solidFill>
                <a:schemeClr val="accent4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9" name="Text Box 48"/>
          <p:cNvSpPr txBox="1">
            <a:spLocks noChangeArrowheads="1"/>
          </p:cNvSpPr>
          <p:nvPr userDrawn="1"/>
        </p:nvSpPr>
        <p:spPr bwMode="auto">
          <a:xfrm>
            <a:off x="1635909" y="3781431"/>
            <a:ext cx="1114590" cy="33990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663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94"/>
              </a:spcAft>
              <a:defRPr/>
            </a:pPr>
            <a:r>
              <a:rPr lang="da-DK" sz="1155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Indsæt  din enheds navn (fx institut), sidenummer og dato</a:t>
            </a:r>
            <a:br>
              <a:rPr lang="da-DK" sz="1155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924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1. </a:t>
            </a:r>
            <a:r>
              <a:rPr lang="da-DK" sz="924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Vælg </a:t>
            </a:r>
            <a:r>
              <a:rPr lang="da-DK" sz="924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Indsæt </a:t>
            </a:r>
            <a:r>
              <a:rPr lang="da-DK" sz="924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 topmenuen </a:t>
            </a:r>
          </a:p>
          <a:p>
            <a:pPr>
              <a:lnSpc>
                <a:spcPct val="90000"/>
              </a:lnSpc>
              <a:spcAft>
                <a:spcPts val="1155"/>
              </a:spcAft>
            </a:pPr>
            <a:r>
              <a:rPr lang="da-DK" sz="924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2. </a:t>
            </a:r>
            <a:r>
              <a:rPr lang="da-DK" sz="924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Vælg </a:t>
            </a:r>
            <a:r>
              <a:rPr lang="da-DK" sz="924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Sidehoved og Sidefod</a:t>
            </a:r>
          </a:p>
          <a:p>
            <a:pPr>
              <a:lnSpc>
                <a:spcPct val="90000"/>
              </a:lnSpc>
              <a:spcAft>
                <a:spcPts val="1155"/>
              </a:spcAft>
            </a:pPr>
            <a:r>
              <a:rPr lang="da-DK" sz="924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3. </a:t>
            </a:r>
            <a:r>
              <a:rPr lang="da-DK" sz="924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Udfyld felterne</a:t>
            </a:r>
          </a:p>
          <a:p>
            <a:pPr>
              <a:lnSpc>
                <a:spcPct val="90000"/>
              </a:lnSpc>
              <a:spcAft>
                <a:spcPts val="1155"/>
              </a:spcAft>
            </a:pPr>
            <a:r>
              <a:rPr lang="da-DK" sz="924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4. Vælg </a:t>
            </a:r>
            <a:r>
              <a:rPr lang="da-DK" sz="924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Anvend på alle </a:t>
            </a:r>
            <a:r>
              <a:rPr lang="da-DK" sz="924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- eller </a:t>
            </a:r>
            <a:r>
              <a:rPr lang="da-DK" sz="924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Anvend</a:t>
            </a:r>
            <a:r>
              <a:rPr lang="da-DK" sz="924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, hvis det kun skal være på et enkelt dias/slide</a:t>
            </a:r>
          </a:p>
          <a:p>
            <a:pPr>
              <a:lnSpc>
                <a:spcPct val="90000"/>
              </a:lnSpc>
              <a:spcAft>
                <a:spcPts val="1155"/>
              </a:spcAft>
            </a:pPr>
            <a:r>
              <a:rPr lang="da-DK" sz="924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Oplysningerne placeres i højre side af den grå topbjælke.</a:t>
            </a:r>
          </a:p>
        </p:txBody>
      </p:sp>
      <p:sp>
        <p:nvSpPr>
          <p:cNvPr id="50" name="Text Box 48"/>
          <p:cNvSpPr txBox="1">
            <a:spLocks noChangeArrowheads="1"/>
          </p:cNvSpPr>
          <p:nvPr userDrawn="1"/>
        </p:nvSpPr>
        <p:spPr bwMode="auto">
          <a:xfrm>
            <a:off x="372926" y="5067422"/>
            <a:ext cx="1206043" cy="11731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663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0"/>
              </a:spcAft>
              <a:defRPr/>
            </a:pPr>
            <a:r>
              <a:rPr lang="da-DK" sz="1155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Lav nyt dias/slide (hhv. 2010- + 2013- og 2016-version) </a:t>
            </a:r>
            <a:br>
              <a:rPr lang="da-DK" sz="1155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da-DK" altLang="da-DK" sz="924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da-DK" altLang="da-DK" sz="924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Klik på </a:t>
            </a:r>
            <a:r>
              <a:rPr lang="da-DK" altLang="da-DK" sz="924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Startside/Hjem</a:t>
            </a:r>
          </a:p>
        </p:txBody>
      </p:sp>
      <p:pic>
        <p:nvPicPr>
          <p:cNvPr id="51" name="Billede 40"/>
          <p:cNvPicPr>
            <a:picLocks noChangeAspect="1"/>
          </p:cNvPicPr>
          <p:nvPr userDrawn="1"/>
        </p:nvPicPr>
        <p:blipFill rotWithShape="1">
          <a:blip r:embed="rId3"/>
          <a:srcRect l="36944" r="2272" b="69429"/>
          <a:stretch/>
        </p:blipFill>
        <p:spPr>
          <a:xfrm>
            <a:off x="2639674" y="2624059"/>
            <a:ext cx="251047" cy="112997"/>
          </a:xfrm>
          <a:prstGeom prst="rect">
            <a:avLst/>
          </a:prstGeom>
        </p:spPr>
      </p:pic>
      <p:sp>
        <p:nvSpPr>
          <p:cNvPr id="52" name="Text Box 48"/>
          <p:cNvSpPr txBox="1">
            <a:spLocks noChangeArrowheads="1"/>
          </p:cNvSpPr>
          <p:nvPr userDrawn="1"/>
        </p:nvSpPr>
        <p:spPr bwMode="auto">
          <a:xfrm>
            <a:off x="1642500" y="2304369"/>
            <a:ext cx="1031224" cy="1405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663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94"/>
              </a:spcAft>
              <a:defRPr/>
            </a:pPr>
            <a:r>
              <a:rPr lang="da-DK" sz="1155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Diastype</a:t>
            </a:r>
            <a:br>
              <a:rPr lang="da-DK" sz="1155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da-DK" altLang="da-DK" sz="924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da-DK" altLang="da-DK" sz="924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Klik på </a:t>
            </a:r>
            <a:r>
              <a:rPr lang="da-DK" altLang="da-DK" sz="924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Startside/Hjem</a:t>
            </a:r>
          </a:p>
          <a:p>
            <a:pPr eaLnBrk="1" hangingPunct="1">
              <a:spcAft>
                <a:spcPts val="694"/>
              </a:spcAft>
              <a:defRPr/>
            </a:pPr>
            <a:r>
              <a:rPr lang="da-DK" altLang="da-DK" sz="924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da-DK" altLang="da-DK" sz="924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da-DK" altLang="da-DK" sz="924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Vælg </a:t>
            </a:r>
            <a:r>
              <a:rPr lang="da-DK" altLang="da-DK" sz="924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Layout</a:t>
            </a:r>
            <a:r>
              <a:rPr lang="da-DK" altLang="da-DK" sz="924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for at ændre dit nuværende dias/slide til et alternativt layout</a:t>
            </a:r>
          </a:p>
        </p:txBody>
      </p:sp>
      <p:sp>
        <p:nvSpPr>
          <p:cNvPr id="53" name="Text Box 48"/>
          <p:cNvSpPr txBox="1">
            <a:spLocks noChangeArrowheads="1"/>
          </p:cNvSpPr>
          <p:nvPr userDrawn="1"/>
        </p:nvSpPr>
        <p:spPr bwMode="auto">
          <a:xfrm>
            <a:off x="1635907" y="3187093"/>
            <a:ext cx="1037816" cy="8888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663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94"/>
              </a:spcAft>
              <a:defRPr/>
            </a:pPr>
            <a:r>
              <a:rPr lang="da-DK" sz="1155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Skrift</a:t>
            </a:r>
            <a:br>
              <a:rPr lang="da-DK" sz="1155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da-DK" altLang="da-DK" sz="924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KU Anvender skriften Microsoft New Tai Lue i PowerPoint.</a:t>
            </a:r>
            <a:endParaRPr lang="da-DK" altLang="da-DK" sz="924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54" name="Text Box 48"/>
          <p:cNvSpPr txBox="1">
            <a:spLocks noChangeArrowheads="1"/>
          </p:cNvSpPr>
          <p:nvPr userDrawn="1"/>
        </p:nvSpPr>
        <p:spPr bwMode="auto">
          <a:xfrm>
            <a:off x="3008844" y="1451989"/>
            <a:ext cx="1037816" cy="45700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663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0"/>
              </a:spcAft>
              <a:defRPr/>
            </a:pPr>
            <a:r>
              <a:rPr lang="da-DK" sz="1155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Gitter- og hjælpelinjer</a:t>
            </a:r>
          </a:p>
          <a:p>
            <a:pPr eaLnBrk="1" hangingPunct="1">
              <a:lnSpc>
                <a:spcPct val="90000"/>
              </a:lnSpc>
              <a:spcAft>
                <a:spcPts val="694"/>
              </a:spcAft>
              <a:defRPr/>
            </a:pPr>
            <a:r>
              <a:rPr lang="da-DK" sz="924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For at se gitter- og hjælpelinjer</a:t>
            </a:r>
          </a:p>
          <a:p>
            <a:pPr eaLnBrk="1" hangingPunct="1">
              <a:lnSpc>
                <a:spcPct val="90000"/>
              </a:lnSpc>
              <a:spcAft>
                <a:spcPts val="694"/>
              </a:spcAft>
              <a:defRPr/>
            </a:pPr>
            <a:r>
              <a:rPr lang="da-DK" sz="924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da-DK" sz="924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Klik på </a:t>
            </a:r>
            <a:r>
              <a:rPr lang="da-DK" sz="924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Vis</a:t>
            </a:r>
          </a:p>
          <a:p>
            <a:pPr eaLnBrk="1" hangingPunct="1">
              <a:lnSpc>
                <a:spcPct val="90000"/>
              </a:lnSpc>
              <a:spcAft>
                <a:spcPts val="694"/>
              </a:spcAft>
              <a:defRPr/>
            </a:pPr>
            <a:r>
              <a:rPr lang="da-DK" sz="924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da-DK" sz="924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Vælg </a:t>
            </a:r>
            <a:r>
              <a:rPr lang="da-DK" sz="924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Gitterlinjer</a:t>
            </a:r>
            <a:r>
              <a:rPr lang="da-DK" sz="924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og/eller </a:t>
            </a:r>
            <a:r>
              <a:rPr lang="da-DK" sz="924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Hjælpelinjer</a:t>
            </a:r>
          </a:p>
          <a:p>
            <a:pPr eaLnBrk="1" hangingPunct="1">
              <a:lnSpc>
                <a:spcPct val="90000"/>
              </a:lnSpc>
              <a:spcAft>
                <a:spcPts val="694"/>
              </a:spcAft>
              <a:defRPr/>
            </a:pPr>
            <a:r>
              <a:rPr lang="da-DK" sz="924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For at etablere flere gitter- og hjælpelinjer</a:t>
            </a:r>
          </a:p>
          <a:p>
            <a:pPr eaLnBrk="1" hangingPunct="1">
              <a:lnSpc>
                <a:spcPct val="90000"/>
              </a:lnSpc>
              <a:spcAft>
                <a:spcPts val="694"/>
              </a:spcAft>
              <a:defRPr/>
            </a:pPr>
            <a:r>
              <a:rPr lang="da-DK" sz="924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da-DK" sz="924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Før musen over en eksisterende hjælpelinje og klik på linjen (koordinater på linjen vises)</a:t>
            </a:r>
          </a:p>
          <a:p>
            <a:pPr eaLnBrk="1" hangingPunct="1">
              <a:lnSpc>
                <a:spcPct val="90000"/>
              </a:lnSpc>
              <a:spcAft>
                <a:spcPts val="694"/>
              </a:spcAft>
              <a:defRPr/>
            </a:pPr>
            <a:r>
              <a:rPr lang="da-DK" sz="924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da-DK" sz="924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Hold </a:t>
            </a:r>
            <a:r>
              <a:rPr lang="da-DK" sz="924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CTRL</a:t>
            </a:r>
            <a:r>
              <a:rPr lang="da-DK" sz="924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nede, mens du flytter placeringen af den eksisterende linje (tilføjer en ny)</a:t>
            </a:r>
          </a:p>
          <a:p>
            <a:pPr eaLnBrk="1" hangingPunct="1">
              <a:lnSpc>
                <a:spcPct val="90000"/>
              </a:lnSpc>
              <a:spcAft>
                <a:spcPts val="694"/>
              </a:spcAft>
              <a:defRPr/>
            </a:pPr>
            <a:r>
              <a:rPr lang="da-DK" sz="924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da-DK" sz="924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Tryk </a:t>
            </a:r>
            <a:r>
              <a:rPr lang="da-DK" sz="924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Alt + F9</a:t>
            </a:r>
            <a:r>
              <a:rPr lang="da-DK" sz="924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for hurtig visning af hjælpelinjer</a:t>
            </a:r>
          </a:p>
        </p:txBody>
      </p:sp>
      <p:sp>
        <p:nvSpPr>
          <p:cNvPr id="55" name="Text Box 48"/>
          <p:cNvSpPr txBox="1">
            <a:spLocks noChangeArrowheads="1"/>
          </p:cNvSpPr>
          <p:nvPr userDrawn="1"/>
        </p:nvSpPr>
        <p:spPr bwMode="auto">
          <a:xfrm>
            <a:off x="3002309" y="3695643"/>
            <a:ext cx="1037816" cy="39168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663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94"/>
              </a:spcAft>
              <a:defRPr/>
            </a:pPr>
            <a:r>
              <a:rPr lang="da-DK" sz="1155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Indsæt billede</a:t>
            </a:r>
            <a:br>
              <a:rPr lang="da-DK" sz="1155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924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På layouts med billedholder: Klik på ikon og vælg </a:t>
            </a:r>
            <a:r>
              <a:rPr lang="da-DK" sz="924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Indsæt</a:t>
            </a:r>
          </a:p>
          <a:p>
            <a:pPr eaLnBrk="1" hangingPunct="1">
              <a:lnSpc>
                <a:spcPct val="90000"/>
              </a:lnSpc>
              <a:spcAft>
                <a:spcPts val="694"/>
              </a:spcAft>
              <a:defRPr/>
            </a:pPr>
            <a:r>
              <a:rPr lang="da-DK" sz="924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Teksten ”Klik her, hvis du vil udskifte billedet” bliver ikke vist i din præsentation.  </a:t>
            </a:r>
          </a:p>
          <a:p>
            <a:pPr eaLnBrk="1" hangingPunct="1">
              <a:lnSpc>
                <a:spcPct val="90000"/>
              </a:lnSpc>
              <a:spcAft>
                <a:spcPts val="694"/>
              </a:spcAft>
              <a:defRPr/>
            </a:pPr>
            <a:r>
              <a:rPr lang="da-DK" sz="924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Du kan hente KU-billeder, som er tilpasset og minimeret til henholdsvis 4:3- og 16:9-format via dette link:</a:t>
            </a:r>
            <a:br>
              <a:rPr lang="da-DK" sz="924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924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da-DK" sz="924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/>
              </a:rPr>
              <a:t>http://image.ku.dk/lightbox/211/13407586855728741badb20/</a:t>
            </a:r>
            <a:r>
              <a:rPr lang="da-DK" sz="924" b="0" baseline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/>
              </a:rPr>
              <a:t> </a:t>
            </a:r>
            <a:endParaRPr lang="da-DK" sz="924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  <a:p>
            <a:pPr eaLnBrk="1" hangingPunct="1">
              <a:lnSpc>
                <a:spcPct val="90000"/>
              </a:lnSpc>
              <a:spcAft>
                <a:spcPts val="694"/>
              </a:spcAft>
              <a:defRPr/>
            </a:pPr>
            <a:r>
              <a:rPr lang="da-DK" sz="924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Vælg slideshow-visning for at gøre linket aktivt.</a:t>
            </a:r>
          </a:p>
        </p:txBody>
      </p:sp>
      <p:sp>
        <p:nvSpPr>
          <p:cNvPr id="56" name="Text Box 48"/>
          <p:cNvSpPr txBox="1">
            <a:spLocks noChangeArrowheads="1"/>
          </p:cNvSpPr>
          <p:nvPr userDrawn="1"/>
        </p:nvSpPr>
        <p:spPr bwMode="auto">
          <a:xfrm>
            <a:off x="4248445" y="1463917"/>
            <a:ext cx="1037816" cy="22530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663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94"/>
              </a:spcAft>
              <a:defRPr/>
            </a:pPr>
            <a:r>
              <a:rPr lang="da-DK" sz="1155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Billedstørrelser</a:t>
            </a:r>
            <a:br>
              <a:rPr lang="da-DK" sz="1155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924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De optimale billedstørrelser er</a:t>
            </a:r>
          </a:p>
          <a:p>
            <a:pPr eaLnBrk="1" hangingPunct="1">
              <a:lnSpc>
                <a:spcPct val="90000"/>
              </a:lnSpc>
              <a:spcAft>
                <a:spcPts val="694"/>
              </a:spcAft>
              <a:defRPr/>
            </a:pPr>
            <a:r>
              <a:rPr lang="da-DK" sz="924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4:3-format: 1.500 x 1.073 pixels</a:t>
            </a:r>
          </a:p>
          <a:p>
            <a:pPr eaLnBrk="1" hangingPunct="1">
              <a:lnSpc>
                <a:spcPct val="90000"/>
              </a:lnSpc>
              <a:spcAft>
                <a:spcPts val="694"/>
              </a:spcAft>
              <a:defRPr/>
            </a:pPr>
            <a:r>
              <a:rPr lang="da-DK" sz="924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16:9-format: 1.500 x 818 pixels</a:t>
            </a:r>
          </a:p>
          <a:p>
            <a:pPr eaLnBrk="1" hangingPunct="1">
              <a:lnSpc>
                <a:spcPct val="90000"/>
              </a:lnSpc>
              <a:spcAft>
                <a:spcPts val="694"/>
              </a:spcAft>
              <a:defRPr/>
            </a:pPr>
            <a:r>
              <a:rPr lang="da-DK" sz="924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Gem billederne i 72 dpi og i ”jpg-medium-kvalitet”</a:t>
            </a:r>
          </a:p>
        </p:txBody>
      </p:sp>
      <p:sp>
        <p:nvSpPr>
          <p:cNvPr id="57" name="Text Box 48"/>
          <p:cNvSpPr txBox="1">
            <a:spLocks noChangeArrowheads="1"/>
          </p:cNvSpPr>
          <p:nvPr userDrawn="1"/>
        </p:nvSpPr>
        <p:spPr bwMode="auto">
          <a:xfrm>
            <a:off x="4248445" y="2427231"/>
            <a:ext cx="1037816" cy="39168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663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94"/>
              </a:spcAft>
              <a:defRPr/>
            </a:pPr>
            <a:r>
              <a:rPr lang="da-DK" sz="1155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Beskær billede</a:t>
            </a:r>
            <a:br>
              <a:rPr lang="da-DK" sz="1155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924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</a:t>
            </a:r>
            <a:r>
              <a:rPr lang="da-DK" sz="924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. Klik </a:t>
            </a:r>
            <a:r>
              <a:rPr lang="da-DK" sz="924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Beskær</a:t>
            </a:r>
            <a:r>
              <a:rPr lang="da-DK" sz="924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for at ændre billedets fokus/størrelse</a:t>
            </a:r>
          </a:p>
          <a:p>
            <a:pPr eaLnBrk="1" hangingPunct="1">
              <a:lnSpc>
                <a:spcPct val="90000"/>
              </a:lnSpc>
              <a:spcAft>
                <a:spcPts val="694"/>
              </a:spcAft>
              <a:defRPr/>
            </a:pPr>
            <a:r>
              <a:rPr lang="da-DK" sz="924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da-DK" sz="924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Ønsker du at skalere billedet, så hold </a:t>
            </a:r>
            <a:r>
              <a:rPr lang="da-DK" sz="924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SHIFT</a:t>
            </a:r>
            <a:r>
              <a:rPr lang="da-DK" sz="924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-knappen nede, mens du trækker i billedets hjørner</a:t>
            </a:r>
          </a:p>
          <a:p>
            <a:pPr eaLnBrk="1" hangingPunct="1">
              <a:lnSpc>
                <a:spcPct val="90000"/>
              </a:lnSpc>
              <a:spcAft>
                <a:spcPts val="694"/>
              </a:spcAft>
              <a:defRPr/>
            </a:pPr>
            <a:r>
              <a:rPr lang="da-DK" sz="924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3. </a:t>
            </a:r>
            <a:r>
              <a:rPr lang="da-DK" sz="924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Højreklik på billedet og vælg </a:t>
            </a:r>
            <a:r>
              <a:rPr lang="da-DK" sz="924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Placer bagerst</a:t>
            </a:r>
          </a:p>
          <a:p>
            <a:pPr eaLnBrk="1" hangingPunct="1">
              <a:lnSpc>
                <a:spcPct val="90000"/>
              </a:lnSpc>
              <a:spcAft>
                <a:spcPts val="694"/>
              </a:spcAft>
              <a:defRPr/>
            </a:pPr>
            <a:r>
              <a:rPr lang="da-DK" sz="924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da-DK" sz="924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Hvis du sletter billedet og indsætter et nyt, kan billedet lægge sig foran tekst og grafik. Hvis dette sker, skal du vælge billedet, højreklikke og vælge </a:t>
            </a:r>
            <a:r>
              <a:rPr lang="da-DK" sz="924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Placer bagerst</a:t>
            </a:r>
          </a:p>
        </p:txBody>
      </p:sp>
      <p:sp>
        <p:nvSpPr>
          <p:cNvPr id="58" name="Text Box 48"/>
          <p:cNvSpPr txBox="1">
            <a:spLocks noChangeArrowheads="1"/>
          </p:cNvSpPr>
          <p:nvPr userDrawn="1"/>
        </p:nvSpPr>
        <p:spPr bwMode="auto">
          <a:xfrm>
            <a:off x="4248445" y="4252392"/>
            <a:ext cx="1037816" cy="19455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663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94"/>
              </a:spcAft>
              <a:defRPr/>
            </a:pPr>
            <a:r>
              <a:rPr lang="da-DK" sz="1155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Skabelonens farver</a:t>
            </a:r>
            <a:br>
              <a:rPr lang="da-DK" sz="1155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924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Du kan vælge mellem en række farver til baggrunde og grafer.</a:t>
            </a:r>
          </a:p>
          <a:p>
            <a:pPr eaLnBrk="1" hangingPunct="1">
              <a:lnSpc>
                <a:spcPct val="90000"/>
              </a:lnSpc>
              <a:spcAft>
                <a:spcPts val="694"/>
              </a:spcAft>
              <a:defRPr/>
            </a:pPr>
            <a:r>
              <a:rPr lang="da-DK" sz="924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Højreklik på den flade, du vil skifte farve på, og derefter malerbøtte-ikonet (Fyldfarve til figur)</a:t>
            </a:r>
          </a:p>
        </p:txBody>
      </p:sp>
      <p:sp>
        <p:nvSpPr>
          <p:cNvPr id="59" name="Text Box 48"/>
          <p:cNvSpPr txBox="1">
            <a:spLocks noChangeArrowheads="1"/>
          </p:cNvSpPr>
          <p:nvPr userDrawn="1"/>
        </p:nvSpPr>
        <p:spPr bwMode="auto">
          <a:xfrm>
            <a:off x="4248445" y="5189205"/>
            <a:ext cx="1037816" cy="12158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663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94"/>
              </a:spcAft>
              <a:defRPr/>
            </a:pPr>
            <a:r>
              <a:rPr lang="da-DK" sz="1155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Mere information</a:t>
            </a:r>
            <a:br>
              <a:rPr lang="da-DK" sz="1155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924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</a:t>
            </a:r>
            <a:r>
              <a:rPr lang="da-DK" sz="924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designguiden</a:t>
            </a:r>
            <a:r>
              <a:rPr lang="da-DK" sz="924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på</a:t>
            </a:r>
            <a:r>
              <a:rPr lang="da-DK" sz="924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/>
            </a:r>
            <a:br>
              <a:rPr lang="da-DK" sz="924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924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5"/>
              </a:rPr>
              <a:t>www.designguide.ku.dk/ku/</a:t>
            </a:r>
            <a:br>
              <a:rPr lang="da-DK" sz="924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5"/>
              </a:rPr>
            </a:br>
            <a:r>
              <a:rPr lang="da-DK" sz="924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5"/>
              </a:rPr>
              <a:t>skabeloner/powerpoint/</a:t>
            </a:r>
            <a:br>
              <a:rPr lang="da-DK" sz="924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5"/>
              </a:rPr>
            </a:br>
            <a:r>
              <a:rPr lang="da-DK" sz="924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5"/>
              </a:rPr>
              <a:t>praesentationer/</a:t>
            </a:r>
            <a:endParaRPr lang="da-DK" sz="924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</p:txBody>
      </p:sp>
      <p:pic>
        <p:nvPicPr>
          <p:cNvPr id="60" name="Billede 25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3979555" y="3749179"/>
            <a:ext cx="163376" cy="245649"/>
          </a:xfrm>
          <a:prstGeom prst="rect">
            <a:avLst/>
          </a:prstGeom>
        </p:spPr>
      </p:pic>
      <p:pic>
        <p:nvPicPr>
          <p:cNvPr id="61" name="Billede 36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5221090" y="2494491"/>
            <a:ext cx="183300" cy="245649"/>
          </a:xfrm>
          <a:prstGeom prst="rect">
            <a:avLst/>
          </a:prstGeom>
        </p:spPr>
      </p:pic>
      <p:pic>
        <p:nvPicPr>
          <p:cNvPr id="62" name="Billede 37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5232710" y="2844664"/>
            <a:ext cx="141659" cy="204210"/>
          </a:xfrm>
          <a:prstGeom prst="rect">
            <a:avLst/>
          </a:prstGeom>
        </p:spPr>
      </p:pic>
      <p:sp>
        <p:nvSpPr>
          <p:cNvPr id="63" name="Text Box 48"/>
          <p:cNvSpPr txBox="1">
            <a:spLocks noChangeArrowheads="1"/>
          </p:cNvSpPr>
          <p:nvPr userDrawn="1"/>
        </p:nvSpPr>
        <p:spPr bwMode="auto">
          <a:xfrm>
            <a:off x="1627915" y="1486790"/>
            <a:ext cx="1122582" cy="17066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663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94"/>
              </a:spcAft>
              <a:defRPr/>
            </a:pPr>
            <a:r>
              <a:rPr lang="da-DK" altLang="da-DK" sz="924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da-DK" altLang="da-DK" sz="924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da-DK" altLang="da-DK" sz="924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Under knappen </a:t>
            </a:r>
            <a:r>
              <a:rPr lang="da-DK" altLang="da-DK" sz="924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Nyt dias/Nyt slide</a:t>
            </a:r>
            <a:r>
              <a:rPr lang="da-DK" altLang="da-DK" sz="924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. Klik på øverste del af knappen for at oprette i et dias/slide magen til det markerede. Klik på nederste del for at se et udvalg af mulige layoutvalg</a:t>
            </a:r>
            <a:endParaRPr lang="da-DK" altLang="da-DK" sz="924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64" name="Billede 39"/>
          <p:cNvPicPr>
            <a:picLocks noChangeAspect="1"/>
          </p:cNvPicPr>
          <p:nvPr userDrawn="1"/>
        </p:nvPicPr>
        <p:blipFill rotWithShape="1">
          <a:blip r:embed="rId3"/>
          <a:srcRect l="2931" r="60888"/>
          <a:stretch/>
        </p:blipFill>
        <p:spPr>
          <a:xfrm>
            <a:off x="2686637" y="1645560"/>
            <a:ext cx="149434" cy="373887"/>
          </a:xfrm>
          <a:prstGeom prst="rect">
            <a:avLst/>
          </a:prstGeom>
        </p:spPr>
      </p:pic>
      <p:sp>
        <p:nvSpPr>
          <p:cNvPr id="65" name="Freeform 10"/>
          <p:cNvSpPr>
            <a:spLocks noChangeAspect="1"/>
          </p:cNvSpPr>
          <p:nvPr userDrawn="1"/>
        </p:nvSpPr>
        <p:spPr>
          <a:xfrm rot="19800000">
            <a:off x="2796132" y="1695664"/>
            <a:ext cx="44234" cy="110966"/>
          </a:xfrm>
          <a:custGeom>
            <a:avLst/>
            <a:gdLst>
              <a:gd name="connsiteX0" fmla="*/ 381342 w 762684"/>
              <a:gd name="connsiteY0" fmla="*/ 0 h 1361254"/>
              <a:gd name="connsiteX1" fmla="*/ 762684 w 762684"/>
              <a:gd name="connsiteY1" fmla="*/ 823784 h 1361254"/>
              <a:gd name="connsiteX2" fmla="*/ 459602 w 762684"/>
              <a:gd name="connsiteY2" fmla="*/ 823784 h 1361254"/>
              <a:gd name="connsiteX3" fmla="*/ 459601 w 762684"/>
              <a:gd name="connsiteY3" fmla="*/ 1282994 h 1361254"/>
              <a:gd name="connsiteX4" fmla="*/ 381341 w 762684"/>
              <a:gd name="connsiteY4" fmla="*/ 1361254 h 1361254"/>
              <a:gd name="connsiteX5" fmla="*/ 381342 w 762684"/>
              <a:gd name="connsiteY5" fmla="*/ 1361253 h 1361254"/>
              <a:gd name="connsiteX6" fmla="*/ 303082 w 762684"/>
              <a:gd name="connsiteY6" fmla="*/ 1282993 h 1361254"/>
              <a:gd name="connsiteX7" fmla="*/ 303082 w 762684"/>
              <a:gd name="connsiteY7" fmla="*/ 823784 h 1361254"/>
              <a:gd name="connsiteX8" fmla="*/ 0 w 762684"/>
              <a:gd name="connsiteY8" fmla="*/ 823784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81342 w 762684"/>
              <a:gd name="connsiteY10" fmla="*/ 0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16886 w 762684"/>
              <a:gd name="connsiteY10" fmla="*/ 123104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6550 w 762684"/>
              <a:gd name="connsiteY10" fmla="*/ 91149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6550 w 762684"/>
              <a:gd name="connsiteY10" fmla="*/ 91149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19866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48840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34 h 1361288"/>
              <a:gd name="connsiteX1" fmla="*/ 425041 w 762684"/>
              <a:gd name="connsiteY1" fmla="*/ 27274 h 1361288"/>
              <a:gd name="connsiteX2" fmla="*/ 762684 w 762684"/>
              <a:gd name="connsiteY2" fmla="*/ 823818 h 1361288"/>
              <a:gd name="connsiteX3" fmla="*/ 459602 w 762684"/>
              <a:gd name="connsiteY3" fmla="*/ 823818 h 1361288"/>
              <a:gd name="connsiteX4" fmla="*/ 459601 w 762684"/>
              <a:gd name="connsiteY4" fmla="*/ 1283028 h 1361288"/>
              <a:gd name="connsiteX5" fmla="*/ 381341 w 762684"/>
              <a:gd name="connsiteY5" fmla="*/ 1361288 h 1361288"/>
              <a:gd name="connsiteX6" fmla="*/ 381342 w 762684"/>
              <a:gd name="connsiteY6" fmla="*/ 1361287 h 1361288"/>
              <a:gd name="connsiteX7" fmla="*/ 303082 w 762684"/>
              <a:gd name="connsiteY7" fmla="*/ 1283027 h 1361288"/>
              <a:gd name="connsiteX8" fmla="*/ 303082 w 762684"/>
              <a:gd name="connsiteY8" fmla="*/ 823818 h 1361288"/>
              <a:gd name="connsiteX9" fmla="*/ 0 w 762684"/>
              <a:gd name="connsiteY9" fmla="*/ 823818 h 1361288"/>
              <a:gd name="connsiteX10" fmla="*/ 334092 w 762684"/>
              <a:gd name="connsiteY10" fmla="*/ 27275 h 1361288"/>
              <a:gd name="connsiteX11" fmla="*/ 381342 w 762684"/>
              <a:gd name="connsiteY11" fmla="*/ 34 h 1361288"/>
              <a:gd name="connsiteX0" fmla="*/ 381342 w 762684"/>
              <a:gd name="connsiteY0" fmla="*/ 269 h 1361523"/>
              <a:gd name="connsiteX1" fmla="*/ 425041 w 762684"/>
              <a:gd name="connsiteY1" fmla="*/ 27509 h 1361523"/>
              <a:gd name="connsiteX2" fmla="*/ 762684 w 762684"/>
              <a:gd name="connsiteY2" fmla="*/ 824053 h 1361523"/>
              <a:gd name="connsiteX3" fmla="*/ 459602 w 762684"/>
              <a:gd name="connsiteY3" fmla="*/ 824053 h 1361523"/>
              <a:gd name="connsiteX4" fmla="*/ 459601 w 762684"/>
              <a:gd name="connsiteY4" fmla="*/ 1283263 h 1361523"/>
              <a:gd name="connsiteX5" fmla="*/ 381341 w 762684"/>
              <a:gd name="connsiteY5" fmla="*/ 1361523 h 1361523"/>
              <a:gd name="connsiteX6" fmla="*/ 381342 w 762684"/>
              <a:gd name="connsiteY6" fmla="*/ 1361522 h 1361523"/>
              <a:gd name="connsiteX7" fmla="*/ 303082 w 762684"/>
              <a:gd name="connsiteY7" fmla="*/ 1283262 h 1361523"/>
              <a:gd name="connsiteX8" fmla="*/ 303082 w 762684"/>
              <a:gd name="connsiteY8" fmla="*/ 824053 h 1361523"/>
              <a:gd name="connsiteX9" fmla="*/ 0 w 762684"/>
              <a:gd name="connsiteY9" fmla="*/ 824053 h 1361523"/>
              <a:gd name="connsiteX10" fmla="*/ 334092 w 762684"/>
              <a:gd name="connsiteY10" fmla="*/ 27510 h 1361523"/>
              <a:gd name="connsiteX11" fmla="*/ 381342 w 762684"/>
              <a:gd name="connsiteY11" fmla="*/ 269 h 1361523"/>
              <a:gd name="connsiteX0" fmla="*/ 381342 w 762684"/>
              <a:gd name="connsiteY0" fmla="*/ 414 h 1361668"/>
              <a:gd name="connsiteX1" fmla="*/ 425041 w 762684"/>
              <a:gd name="connsiteY1" fmla="*/ 27654 h 1361668"/>
              <a:gd name="connsiteX2" fmla="*/ 762684 w 762684"/>
              <a:gd name="connsiteY2" fmla="*/ 824198 h 1361668"/>
              <a:gd name="connsiteX3" fmla="*/ 459602 w 762684"/>
              <a:gd name="connsiteY3" fmla="*/ 824198 h 1361668"/>
              <a:gd name="connsiteX4" fmla="*/ 459601 w 762684"/>
              <a:gd name="connsiteY4" fmla="*/ 1283408 h 1361668"/>
              <a:gd name="connsiteX5" fmla="*/ 381341 w 762684"/>
              <a:gd name="connsiteY5" fmla="*/ 1361668 h 1361668"/>
              <a:gd name="connsiteX6" fmla="*/ 381342 w 762684"/>
              <a:gd name="connsiteY6" fmla="*/ 1361667 h 1361668"/>
              <a:gd name="connsiteX7" fmla="*/ 303082 w 762684"/>
              <a:gd name="connsiteY7" fmla="*/ 1283407 h 1361668"/>
              <a:gd name="connsiteX8" fmla="*/ 303082 w 762684"/>
              <a:gd name="connsiteY8" fmla="*/ 824198 h 1361668"/>
              <a:gd name="connsiteX9" fmla="*/ 0 w 762684"/>
              <a:gd name="connsiteY9" fmla="*/ 824198 h 1361668"/>
              <a:gd name="connsiteX10" fmla="*/ 334092 w 762684"/>
              <a:gd name="connsiteY10" fmla="*/ 27655 h 1361668"/>
              <a:gd name="connsiteX11" fmla="*/ 381342 w 762684"/>
              <a:gd name="connsiteY11" fmla="*/ 414 h 1361668"/>
              <a:gd name="connsiteX0" fmla="*/ 381342 w 762684"/>
              <a:gd name="connsiteY0" fmla="*/ 414 h 1361668"/>
              <a:gd name="connsiteX1" fmla="*/ 425041 w 762684"/>
              <a:gd name="connsiteY1" fmla="*/ 27654 h 1361668"/>
              <a:gd name="connsiteX2" fmla="*/ 762684 w 762684"/>
              <a:gd name="connsiteY2" fmla="*/ 824198 h 1361668"/>
              <a:gd name="connsiteX3" fmla="*/ 459602 w 762684"/>
              <a:gd name="connsiteY3" fmla="*/ 824198 h 1361668"/>
              <a:gd name="connsiteX4" fmla="*/ 459601 w 762684"/>
              <a:gd name="connsiteY4" fmla="*/ 1283408 h 1361668"/>
              <a:gd name="connsiteX5" fmla="*/ 381341 w 762684"/>
              <a:gd name="connsiteY5" fmla="*/ 1361668 h 1361668"/>
              <a:gd name="connsiteX6" fmla="*/ 381342 w 762684"/>
              <a:gd name="connsiteY6" fmla="*/ 1361667 h 1361668"/>
              <a:gd name="connsiteX7" fmla="*/ 303082 w 762684"/>
              <a:gd name="connsiteY7" fmla="*/ 1283407 h 1361668"/>
              <a:gd name="connsiteX8" fmla="*/ 303082 w 762684"/>
              <a:gd name="connsiteY8" fmla="*/ 824198 h 1361668"/>
              <a:gd name="connsiteX9" fmla="*/ 0 w 762684"/>
              <a:gd name="connsiteY9" fmla="*/ 824198 h 1361668"/>
              <a:gd name="connsiteX10" fmla="*/ 334092 w 762684"/>
              <a:gd name="connsiteY10" fmla="*/ 27655 h 1361668"/>
              <a:gd name="connsiteX11" fmla="*/ 381342 w 762684"/>
              <a:gd name="connsiteY11" fmla="*/ 414 h 1361668"/>
              <a:gd name="connsiteX0" fmla="*/ 381342 w 762684"/>
              <a:gd name="connsiteY0" fmla="*/ 18 h 1361272"/>
              <a:gd name="connsiteX1" fmla="*/ 425041 w 762684"/>
              <a:gd name="connsiteY1" fmla="*/ 27258 h 1361272"/>
              <a:gd name="connsiteX2" fmla="*/ 762684 w 762684"/>
              <a:gd name="connsiteY2" fmla="*/ 823802 h 1361272"/>
              <a:gd name="connsiteX3" fmla="*/ 459602 w 762684"/>
              <a:gd name="connsiteY3" fmla="*/ 823802 h 1361272"/>
              <a:gd name="connsiteX4" fmla="*/ 459601 w 762684"/>
              <a:gd name="connsiteY4" fmla="*/ 1283012 h 1361272"/>
              <a:gd name="connsiteX5" fmla="*/ 381341 w 762684"/>
              <a:gd name="connsiteY5" fmla="*/ 1361272 h 1361272"/>
              <a:gd name="connsiteX6" fmla="*/ 381342 w 762684"/>
              <a:gd name="connsiteY6" fmla="*/ 1361271 h 1361272"/>
              <a:gd name="connsiteX7" fmla="*/ 303082 w 762684"/>
              <a:gd name="connsiteY7" fmla="*/ 1283011 h 1361272"/>
              <a:gd name="connsiteX8" fmla="*/ 303082 w 762684"/>
              <a:gd name="connsiteY8" fmla="*/ 823802 h 1361272"/>
              <a:gd name="connsiteX9" fmla="*/ 0 w 762684"/>
              <a:gd name="connsiteY9" fmla="*/ 823802 h 1361272"/>
              <a:gd name="connsiteX10" fmla="*/ 334092 w 762684"/>
              <a:gd name="connsiteY10" fmla="*/ 27259 h 1361272"/>
              <a:gd name="connsiteX11" fmla="*/ 381342 w 762684"/>
              <a:gd name="connsiteY11" fmla="*/ 18 h 1361272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6750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62684" h="1361254">
                <a:moveTo>
                  <a:pt x="381342" y="0"/>
                </a:moveTo>
                <a:cubicBezTo>
                  <a:pt x="395908" y="1387"/>
                  <a:pt x="412184" y="3630"/>
                  <a:pt x="426750" y="27240"/>
                </a:cubicBezTo>
                <a:lnTo>
                  <a:pt x="762684" y="823784"/>
                </a:lnTo>
                <a:lnTo>
                  <a:pt x="459602" y="823784"/>
                </a:lnTo>
                <a:cubicBezTo>
                  <a:pt x="459602" y="976854"/>
                  <a:pt x="459601" y="1129924"/>
                  <a:pt x="459601" y="1282994"/>
                </a:cubicBezTo>
                <a:cubicBezTo>
                  <a:pt x="459601" y="1326216"/>
                  <a:pt x="424563" y="1361254"/>
                  <a:pt x="381341" y="1361254"/>
                </a:cubicBezTo>
                <a:lnTo>
                  <a:pt x="381342" y="1361253"/>
                </a:lnTo>
                <a:cubicBezTo>
                  <a:pt x="338120" y="1361253"/>
                  <a:pt x="303082" y="1326215"/>
                  <a:pt x="303082" y="1282993"/>
                </a:cubicBezTo>
                <a:lnTo>
                  <a:pt x="303082" y="823784"/>
                </a:lnTo>
                <a:lnTo>
                  <a:pt x="0" y="823784"/>
                </a:lnTo>
                <a:lnTo>
                  <a:pt x="334092" y="27241"/>
                </a:lnTo>
                <a:cubicBezTo>
                  <a:pt x="343005" y="9615"/>
                  <a:pt x="366447" y="533"/>
                  <a:pt x="381342" y="0"/>
                </a:cubicBezTo>
                <a:close/>
              </a:path>
            </a:pathLst>
          </a:custGeom>
          <a:solidFill>
            <a:schemeClr val="bg1"/>
          </a:solidFill>
          <a:ln w="9525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2080" dirty="0">
              <a:solidFill>
                <a:schemeClr val="tx1"/>
              </a:solidFill>
            </a:endParaRPr>
          </a:p>
        </p:txBody>
      </p:sp>
      <p:sp>
        <p:nvSpPr>
          <p:cNvPr id="66" name="Freeform 10"/>
          <p:cNvSpPr>
            <a:spLocks noChangeAspect="1"/>
          </p:cNvSpPr>
          <p:nvPr userDrawn="1"/>
        </p:nvSpPr>
        <p:spPr>
          <a:xfrm rot="19800000">
            <a:off x="2803964" y="1908003"/>
            <a:ext cx="44234" cy="110966"/>
          </a:xfrm>
          <a:custGeom>
            <a:avLst/>
            <a:gdLst>
              <a:gd name="connsiteX0" fmla="*/ 381342 w 762684"/>
              <a:gd name="connsiteY0" fmla="*/ 0 h 1361254"/>
              <a:gd name="connsiteX1" fmla="*/ 762684 w 762684"/>
              <a:gd name="connsiteY1" fmla="*/ 823784 h 1361254"/>
              <a:gd name="connsiteX2" fmla="*/ 459602 w 762684"/>
              <a:gd name="connsiteY2" fmla="*/ 823784 h 1361254"/>
              <a:gd name="connsiteX3" fmla="*/ 459601 w 762684"/>
              <a:gd name="connsiteY3" fmla="*/ 1282994 h 1361254"/>
              <a:gd name="connsiteX4" fmla="*/ 381341 w 762684"/>
              <a:gd name="connsiteY4" fmla="*/ 1361254 h 1361254"/>
              <a:gd name="connsiteX5" fmla="*/ 381342 w 762684"/>
              <a:gd name="connsiteY5" fmla="*/ 1361253 h 1361254"/>
              <a:gd name="connsiteX6" fmla="*/ 303082 w 762684"/>
              <a:gd name="connsiteY6" fmla="*/ 1282993 h 1361254"/>
              <a:gd name="connsiteX7" fmla="*/ 303082 w 762684"/>
              <a:gd name="connsiteY7" fmla="*/ 823784 h 1361254"/>
              <a:gd name="connsiteX8" fmla="*/ 0 w 762684"/>
              <a:gd name="connsiteY8" fmla="*/ 823784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81342 w 762684"/>
              <a:gd name="connsiteY10" fmla="*/ 0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16886 w 762684"/>
              <a:gd name="connsiteY10" fmla="*/ 123104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6550 w 762684"/>
              <a:gd name="connsiteY10" fmla="*/ 91149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6550 w 762684"/>
              <a:gd name="connsiteY10" fmla="*/ 91149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19866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48840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34 h 1361288"/>
              <a:gd name="connsiteX1" fmla="*/ 425041 w 762684"/>
              <a:gd name="connsiteY1" fmla="*/ 27274 h 1361288"/>
              <a:gd name="connsiteX2" fmla="*/ 762684 w 762684"/>
              <a:gd name="connsiteY2" fmla="*/ 823818 h 1361288"/>
              <a:gd name="connsiteX3" fmla="*/ 459602 w 762684"/>
              <a:gd name="connsiteY3" fmla="*/ 823818 h 1361288"/>
              <a:gd name="connsiteX4" fmla="*/ 459601 w 762684"/>
              <a:gd name="connsiteY4" fmla="*/ 1283028 h 1361288"/>
              <a:gd name="connsiteX5" fmla="*/ 381341 w 762684"/>
              <a:gd name="connsiteY5" fmla="*/ 1361288 h 1361288"/>
              <a:gd name="connsiteX6" fmla="*/ 381342 w 762684"/>
              <a:gd name="connsiteY6" fmla="*/ 1361287 h 1361288"/>
              <a:gd name="connsiteX7" fmla="*/ 303082 w 762684"/>
              <a:gd name="connsiteY7" fmla="*/ 1283027 h 1361288"/>
              <a:gd name="connsiteX8" fmla="*/ 303082 w 762684"/>
              <a:gd name="connsiteY8" fmla="*/ 823818 h 1361288"/>
              <a:gd name="connsiteX9" fmla="*/ 0 w 762684"/>
              <a:gd name="connsiteY9" fmla="*/ 823818 h 1361288"/>
              <a:gd name="connsiteX10" fmla="*/ 334092 w 762684"/>
              <a:gd name="connsiteY10" fmla="*/ 27275 h 1361288"/>
              <a:gd name="connsiteX11" fmla="*/ 381342 w 762684"/>
              <a:gd name="connsiteY11" fmla="*/ 34 h 1361288"/>
              <a:gd name="connsiteX0" fmla="*/ 381342 w 762684"/>
              <a:gd name="connsiteY0" fmla="*/ 269 h 1361523"/>
              <a:gd name="connsiteX1" fmla="*/ 425041 w 762684"/>
              <a:gd name="connsiteY1" fmla="*/ 27509 h 1361523"/>
              <a:gd name="connsiteX2" fmla="*/ 762684 w 762684"/>
              <a:gd name="connsiteY2" fmla="*/ 824053 h 1361523"/>
              <a:gd name="connsiteX3" fmla="*/ 459602 w 762684"/>
              <a:gd name="connsiteY3" fmla="*/ 824053 h 1361523"/>
              <a:gd name="connsiteX4" fmla="*/ 459601 w 762684"/>
              <a:gd name="connsiteY4" fmla="*/ 1283263 h 1361523"/>
              <a:gd name="connsiteX5" fmla="*/ 381341 w 762684"/>
              <a:gd name="connsiteY5" fmla="*/ 1361523 h 1361523"/>
              <a:gd name="connsiteX6" fmla="*/ 381342 w 762684"/>
              <a:gd name="connsiteY6" fmla="*/ 1361522 h 1361523"/>
              <a:gd name="connsiteX7" fmla="*/ 303082 w 762684"/>
              <a:gd name="connsiteY7" fmla="*/ 1283262 h 1361523"/>
              <a:gd name="connsiteX8" fmla="*/ 303082 w 762684"/>
              <a:gd name="connsiteY8" fmla="*/ 824053 h 1361523"/>
              <a:gd name="connsiteX9" fmla="*/ 0 w 762684"/>
              <a:gd name="connsiteY9" fmla="*/ 824053 h 1361523"/>
              <a:gd name="connsiteX10" fmla="*/ 334092 w 762684"/>
              <a:gd name="connsiteY10" fmla="*/ 27510 h 1361523"/>
              <a:gd name="connsiteX11" fmla="*/ 381342 w 762684"/>
              <a:gd name="connsiteY11" fmla="*/ 269 h 1361523"/>
              <a:gd name="connsiteX0" fmla="*/ 381342 w 762684"/>
              <a:gd name="connsiteY0" fmla="*/ 414 h 1361668"/>
              <a:gd name="connsiteX1" fmla="*/ 425041 w 762684"/>
              <a:gd name="connsiteY1" fmla="*/ 27654 h 1361668"/>
              <a:gd name="connsiteX2" fmla="*/ 762684 w 762684"/>
              <a:gd name="connsiteY2" fmla="*/ 824198 h 1361668"/>
              <a:gd name="connsiteX3" fmla="*/ 459602 w 762684"/>
              <a:gd name="connsiteY3" fmla="*/ 824198 h 1361668"/>
              <a:gd name="connsiteX4" fmla="*/ 459601 w 762684"/>
              <a:gd name="connsiteY4" fmla="*/ 1283408 h 1361668"/>
              <a:gd name="connsiteX5" fmla="*/ 381341 w 762684"/>
              <a:gd name="connsiteY5" fmla="*/ 1361668 h 1361668"/>
              <a:gd name="connsiteX6" fmla="*/ 381342 w 762684"/>
              <a:gd name="connsiteY6" fmla="*/ 1361667 h 1361668"/>
              <a:gd name="connsiteX7" fmla="*/ 303082 w 762684"/>
              <a:gd name="connsiteY7" fmla="*/ 1283407 h 1361668"/>
              <a:gd name="connsiteX8" fmla="*/ 303082 w 762684"/>
              <a:gd name="connsiteY8" fmla="*/ 824198 h 1361668"/>
              <a:gd name="connsiteX9" fmla="*/ 0 w 762684"/>
              <a:gd name="connsiteY9" fmla="*/ 824198 h 1361668"/>
              <a:gd name="connsiteX10" fmla="*/ 334092 w 762684"/>
              <a:gd name="connsiteY10" fmla="*/ 27655 h 1361668"/>
              <a:gd name="connsiteX11" fmla="*/ 381342 w 762684"/>
              <a:gd name="connsiteY11" fmla="*/ 414 h 1361668"/>
              <a:gd name="connsiteX0" fmla="*/ 381342 w 762684"/>
              <a:gd name="connsiteY0" fmla="*/ 414 h 1361668"/>
              <a:gd name="connsiteX1" fmla="*/ 425041 w 762684"/>
              <a:gd name="connsiteY1" fmla="*/ 27654 h 1361668"/>
              <a:gd name="connsiteX2" fmla="*/ 762684 w 762684"/>
              <a:gd name="connsiteY2" fmla="*/ 824198 h 1361668"/>
              <a:gd name="connsiteX3" fmla="*/ 459602 w 762684"/>
              <a:gd name="connsiteY3" fmla="*/ 824198 h 1361668"/>
              <a:gd name="connsiteX4" fmla="*/ 459601 w 762684"/>
              <a:gd name="connsiteY4" fmla="*/ 1283408 h 1361668"/>
              <a:gd name="connsiteX5" fmla="*/ 381341 w 762684"/>
              <a:gd name="connsiteY5" fmla="*/ 1361668 h 1361668"/>
              <a:gd name="connsiteX6" fmla="*/ 381342 w 762684"/>
              <a:gd name="connsiteY6" fmla="*/ 1361667 h 1361668"/>
              <a:gd name="connsiteX7" fmla="*/ 303082 w 762684"/>
              <a:gd name="connsiteY7" fmla="*/ 1283407 h 1361668"/>
              <a:gd name="connsiteX8" fmla="*/ 303082 w 762684"/>
              <a:gd name="connsiteY8" fmla="*/ 824198 h 1361668"/>
              <a:gd name="connsiteX9" fmla="*/ 0 w 762684"/>
              <a:gd name="connsiteY9" fmla="*/ 824198 h 1361668"/>
              <a:gd name="connsiteX10" fmla="*/ 334092 w 762684"/>
              <a:gd name="connsiteY10" fmla="*/ 27655 h 1361668"/>
              <a:gd name="connsiteX11" fmla="*/ 381342 w 762684"/>
              <a:gd name="connsiteY11" fmla="*/ 414 h 1361668"/>
              <a:gd name="connsiteX0" fmla="*/ 381342 w 762684"/>
              <a:gd name="connsiteY0" fmla="*/ 18 h 1361272"/>
              <a:gd name="connsiteX1" fmla="*/ 425041 w 762684"/>
              <a:gd name="connsiteY1" fmla="*/ 27258 h 1361272"/>
              <a:gd name="connsiteX2" fmla="*/ 762684 w 762684"/>
              <a:gd name="connsiteY2" fmla="*/ 823802 h 1361272"/>
              <a:gd name="connsiteX3" fmla="*/ 459602 w 762684"/>
              <a:gd name="connsiteY3" fmla="*/ 823802 h 1361272"/>
              <a:gd name="connsiteX4" fmla="*/ 459601 w 762684"/>
              <a:gd name="connsiteY4" fmla="*/ 1283012 h 1361272"/>
              <a:gd name="connsiteX5" fmla="*/ 381341 w 762684"/>
              <a:gd name="connsiteY5" fmla="*/ 1361272 h 1361272"/>
              <a:gd name="connsiteX6" fmla="*/ 381342 w 762684"/>
              <a:gd name="connsiteY6" fmla="*/ 1361271 h 1361272"/>
              <a:gd name="connsiteX7" fmla="*/ 303082 w 762684"/>
              <a:gd name="connsiteY7" fmla="*/ 1283011 h 1361272"/>
              <a:gd name="connsiteX8" fmla="*/ 303082 w 762684"/>
              <a:gd name="connsiteY8" fmla="*/ 823802 h 1361272"/>
              <a:gd name="connsiteX9" fmla="*/ 0 w 762684"/>
              <a:gd name="connsiteY9" fmla="*/ 823802 h 1361272"/>
              <a:gd name="connsiteX10" fmla="*/ 334092 w 762684"/>
              <a:gd name="connsiteY10" fmla="*/ 27259 h 1361272"/>
              <a:gd name="connsiteX11" fmla="*/ 381342 w 762684"/>
              <a:gd name="connsiteY11" fmla="*/ 18 h 1361272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6750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62684" h="1361254">
                <a:moveTo>
                  <a:pt x="381342" y="0"/>
                </a:moveTo>
                <a:cubicBezTo>
                  <a:pt x="395908" y="1387"/>
                  <a:pt x="412184" y="3630"/>
                  <a:pt x="426750" y="27240"/>
                </a:cubicBezTo>
                <a:lnTo>
                  <a:pt x="762684" y="823784"/>
                </a:lnTo>
                <a:lnTo>
                  <a:pt x="459602" y="823784"/>
                </a:lnTo>
                <a:cubicBezTo>
                  <a:pt x="459602" y="976854"/>
                  <a:pt x="459601" y="1129924"/>
                  <a:pt x="459601" y="1282994"/>
                </a:cubicBezTo>
                <a:cubicBezTo>
                  <a:pt x="459601" y="1326216"/>
                  <a:pt x="424563" y="1361254"/>
                  <a:pt x="381341" y="1361254"/>
                </a:cubicBezTo>
                <a:lnTo>
                  <a:pt x="381342" y="1361253"/>
                </a:lnTo>
                <a:cubicBezTo>
                  <a:pt x="338120" y="1361253"/>
                  <a:pt x="303082" y="1326215"/>
                  <a:pt x="303082" y="1282993"/>
                </a:cubicBezTo>
                <a:lnTo>
                  <a:pt x="303082" y="823784"/>
                </a:lnTo>
                <a:lnTo>
                  <a:pt x="0" y="823784"/>
                </a:lnTo>
                <a:lnTo>
                  <a:pt x="334092" y="27241"/>
                </a:lnTo>
                <a:cubicBezTo>
                  <a:pt x="343005" y="9615"/>
                  <a:pt x="366447" y="533"/>
                  <a:pt x="381342" y="0"/>
                </a:cubicBezTo>
                <a:close/>
              </a:path>
            </a:pathLst>
          </a:custGeom>
          <a:solidFill>
            <a:schemeClr val="bg1"/>
          </a:solidFill>
          <a:ln w="9525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208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0279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billede stor høj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5592" y="2"/>
            <a:ext cx="7740650" cy="6119813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695" baseline="0"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 </a:t>
            </a:r>
            <a:br>
              <a:rPr lang="da-DK" dirty="0"/>
            </a:br>
            <a:r>
              <a:rPr lang="da-DK" dirty="0"/>
              <a:t> </a:t>
            </a:r>
          </a:p>
        </p:txBody>
      </p:sp>
      <p:sp>
        <p:nvSpPr>
          <p:cNvPr id="2" name="Titel 2"/>
          <p:cNvSpPr>
            <a:spLocks noGrp="1"/>
          </p:cNvSpPr>
          <p:nvPr>
            <p:ph type="ctrTitle"/>
          </p:nvPr>
        </p:nvSpPr>
        <p:spPr>
          <a:xfrm>
            <a:off x="3964060" y="617352"/>
            <a:ext cx="3776590" cy="4884816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3384000" anchor="b" anchorCtr="0">
            <a:noAutofit/>
          </a:bodyPr>
          <a:lstStyle>
            <a:lvl1pPr algn="l">
              <a:lnSpc>
                <a:spcPts val="4620"/>
              </a:lnSpc>
              <a:defRPr sz="4157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da-DK" dirty="0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6557912" y="-343701"/>
            <a:ext cx="517424" cy="157766"/>
          </a:xfrm>
        </p:spPr>
        <p:txBody>
          <a:bodyPr/>
          <a:lstStyle>
            <a:lvl1pPr>
              <a:defRPr sz="143">
                <a:solidFill>
                  <a:schemeClr val="bg1"/>
                </a:solidFill>
              </a:defRPr>
            </a:lvl1pPr>
          </a:lstStyle>
          <a:p>
            <a:fld id="{C333159E-FBB4-453B-BB73-EC3ABA0B9EC3}" type="datetime1">
              <a:rPr lang="da-DK" smtClean="0"/>
              <a:t>26-01-2022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2054845" y="-343701"/>
            <a:ext cx="4432311" cy="157766"/>
          </a:xfrm>
        </p:spPr>
        <p:txBody>
          <a:bodyPr/>
          <a:lstStyle>
            <a:lvl1pPr>
              <a:defRPr sz="143">
                <a:solidFill>
                  <a:schemeClr val="bg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7146099" y="-343701"/>
            <a:ext cx="242378" cy="157766"/>
          </a:xfrm>
        </p:spPr>
        <p:txBody>
          <a:bodyPr/>
          <a:lstStyle>
            <a:lvl1pPr>
              <a:defRPr sz="143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4204453" y="3617276"/>
            <a:ext cx="3161269" cy="802917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2080" baseline="0"/>
            </a:lvl1pPr>
          </a:lstStyle>
          <a:p>
            <a:pPr lvl="0"/>
            <a:r>
              <a:rPr lang="da-DK" dirty="0"/>
              <a:t>Navn på oplægsholder, KU-enhed, sted og dato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4204453" y="2683586"/>
            <a:ext cx="3161269" cy="648243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772"/>
            </a:lvl1pPr>
            <a:lvl2pPr marL="528000" indent="0" algn="ctr">
              <a:buNone/>
              <a:defRPr sz="2310"/>
            </a:lvl2pPr>
            <a:lvl3pPr marL="1056000" indent="0" algn="ctr">
              <a:buNone/>
              <a:defRPr sz="2080"/>
            </a:lvl3pPr>
            <a:lvl4pPr marL="1584000" indent="0" algn="ctr">
              <a:buNone/>
              <a:defRPr sz="1848"/>
            </a:lvl4pPr>
            <a:lvl5pPr marL="2111998" indent="0" algn="ctr">
              <a:buNone/>
              <a:defRPr sz="1848"/>
            </a:lvl5pPr>
            <a:lvl6pPr marL="2640000" indent="0" algn="ctr">
              <a:buNone/>
              <a:defRPr sz="1848"/>
            </a:lvl6pPr>
            <a:lvl7pPr marL="3167999" indent="0" algn="ctr">
              <a:buNone/>
              <a:defRPr sz="1848"/>
            </a:lvl7pPr>
            <a:lvl8pPr marL="3695999" indent="0" algn="ctr">
              <a:buNone/>
              <a:defRPr sz="1848"/>
            </a:lvl8pPr>
            <a:lvl9pPr marL="4223998" indent="0" algn="ctr">
              <a:buNone/>
              <a:defRPr sz="1848"/>
            </a:lvl9pPr>
          </a:lstStyle>
          <a:p>
            <a:r>
              <a:rPr lang="da-DK" dirty="0"/>
              <a:t>Klik for at tilføje undertitel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4204452" y="910389"/>
            <a:ext cx="3160261" cy="120059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157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a-DK" dirty="0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29034541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billede lille høj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3" y="2"/>
            <a:ext cx="7740650" cy="6119813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695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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6557912" y="-343732"/>
            <a:ext cx="517424" cy="157766"/>
          </a:xfrm>
        </p:spPr>
        <p:txBody>
          <a:bodyPr/>
          <a:lstStyle>
            <a:lvl1pPr>
              <a:defRPr sz="143">
                <a:solidFill>
                  <a:schemeClr val="bg1"/>
                </a:solidFill>
              </a:defRPr>
            </a:lvl1pPr>
          </a:lstStyle>
          <a:p>
            <a:fld id="{72EBC29C-0917-4C4D-9E80-3B6188930562}" type="datetime1">
              <a:rPr lang="da-DK" smtClean="0"/>
              <a:t>26-01-2022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2054845" y="-343732"/>
            <a:ext cx="4432311" cy="157766"/>
          </a:xfrm>
        </p:spPr>
        <p:txBody>
          <a:bodyPr/>
          <a:lstStyle>
            <a:lvl1pPr>
              <a:defRPr sz="143">
                <a:solidFill>
                  <a:schemeClr val="bg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7146099" y="-343732"/>
            <a:ext cx="242378" cy="157766"/>
          </a:xfrm>
        </p:spPr>
        <p:txBody>
          <a:bodyPr/>
          <a:lstStyle>
            <a:lvl1pPr>
              <a:defRPr sz="143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3964060" y="2026638"/>
            <a:ext cx="3776590" cy="3475925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2448000" anchor="b" anchorCtr="0">
            <a:noAutofit/>
          </a:bodyPr>
          <a:lstStyle>
            <a:lvl1pPr algn="l">
              <a:lnSpc>
                <a:spcPts val="4620"/>
              </a:lnSpc>
              <a:defRPr sz="4157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da-DK" dirty="0"/>
          </a:p>
        </p:txBody>
      </p:sp>
      <p:sp>
        <p:nvSpPr>
          <p:cNvPr id="9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4204453" y="3617276"/>
            <a:ext cx="3161269" cy="802917"/>
          </a:xfrm>
        </p:spPr>
        <p:txBody>
          <a:bodyPr rIns="0">
            <a:noAutofit/>
          </a:bodyPr>
          <a:lstStyle>
            <a:lvl1pPr marL="0" marR="0" indent="0" algn="l" defTabSz="10560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80" baseline="0"/>
            </a:lvl1pPr>
          </a:lstStyle>
          <a:p>
            <a:pPr lvl="0"/>
            <a:r>
              <a:rPr lang="da-DK" dirty="0"/>
              <a:t>Navn på oplægsholder, KU-enhed, sted og dato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4204453" y="2329905"/>
            <a:ext cx="3150937" cy="98992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157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a-DK" dirty="0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629679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egl sto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2" y="2"/>
            <a:ext cx="7744682" cy="6119813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2080" dirty="0"/>
          </a:p>
        </p:txBody>
      </p:sp>
      <p:pic>
        <p:nvPicPr>
          <p:cNvPr id="7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4" r="10628" b="7654"/>
          <a:stretch/>
        </p:blipFill>
        <p:spPr>
          <a:xfrm>
            <a:off x="1100647" y="-5367"/>
            <a:ext cx="6644731" cy="6119813"/>
          </a:xfrm>
          <a:prstGeom prst="rect">
            <a:avLst/>
          </a:prstGeom>
        </p:spPr>
      </p:pic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6557912" y="-343732"/>
            <a:ext cx="517424" cy="157766"/>
          </a:xfrm>
        </p:spPr>
        <p:txBody>
          <a:bodyPr/>
          <a:lstStyle>
            <a:lvl1pPr>
              <a:defRPr sz="143">
                <a:solidFill>
                  <a:schemeClr val="bg1"/>
                </a:solidFill>
              </a:defRPr>
            </a:lvl1pPr>
          </a:lstStyle>
          <a:p>
            <a:fld id="{8880D59A-D7B0-4B9B-8B78-E4C3DDBABBD4}" type="datetime1">
              <a:rPr lang="da-DK" smtClean="0"/>
              <a:t>26-01-2022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2054845" y="-343732"/>
            <a:ext cx="4432311" cy="157766"/>
          </a:xfrm>
        </p:spPr>
        <p:txBody>
          <a:bodyPr/>
          <a:lstStyle>
            <a:lvl1pPr>
              <a:defRPr sz="143">
                <a:solidFill>
                  <a:schemeClr val="bg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7146099" y="-343732"/>
            <a:ext cx="242378" cy="157766"/>
          </a:xfrm>
        </p:spPr>
        <p:txBody>
          <a:bodyPr/>
          <a:lstStyle>
            <a:lvl1pPr>
              <a:defRPr sz="143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22" name="Titel 2"/>
          <p:cNvSpPr>
            <a:spLocks noGrp="1"/>
          </p:cNvSpPr>
          <p:nvPr>
            <p:ph type="ctrTitle" hasCustomPrompt="1"/>
          </p:nvPr>
        </p:nvSpPr>
        <p:spPr>
          <a:xfrm>
            <a:off x="7" y="617352"/>
            <a:ext cx="3783647" cy="4884816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ct val="900000"/>
              </a:lnSpc>
              <a:defRPr sz="4157">
                <a:solidFill>
                  <a:schemeClr val="bg1"/>
                </a:solidFill>
              </a:defRPr>
            </a:lvl1pPr>
          </a:lstStyle>
          <a:p>
            <a:r>
              <a:rPr lang="da-DK" dirty="0"/>
              <a:t>master</a:t>
            </a:r>
          </a:p>
        </p:txBody>
      </p:sp>
      <p:sp>
        <p:nvSpPr>
          <p:cNvPr id="37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373932" y="2683586"/>
            <a:ext cx="3140606" cy="648243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772"/>
            </a:lvl1pPr>
            <a:lvl2pPr marL="528000" indent="0" algn="ctr">
              <a:buNone/>
              <a:defRPr sz="2310"/>
            </a:lvl2pPr>
            <a:lvl3pPr marL="1056000" indent="0" algn="ctr">
              <a:buNone/>
              <a:defRPr sz="2080"/>
            </a:lvl3pPr>
            <a:lvl4pPr marL="1584000" indent="0" algn="ctr">
              <a:buNone/>
              <a:defRPr sz="1848"/>
            </a:lvl4pPr>
            <a:lvl5pPr marL="2111998" indent="0" algn="ctr">
              <a:buNone/>
              <a:defRPr sz="1848"/>
            </a:lvl5pPr>
            <a:lvl6pPr marL="2640000" indent="0" algn="ctr">
              <a:buNone/>
              <a:defRPr sz="1848"/>
            </a:lvl6pPr>
            <a:lvl7pPr marL="3167999" indent="0" algn="ctr">
              <a:buNone/>
              <a:defRPr sz="1848"/>
            </a:lvl7pPr>
            <a:lvl8pPr marL="3695999" indent="0" algn="ctr">
              <a:buNone/>
              <a:defRPr sz="1848"/>
            </a:lvl8pPr>
            <a:lvl9pPr marL="4223998" indent="0" algn="ctr">
              <a:buNone/>
              <a:defRPr sz="1848"/>
            </a:lvl9pPr>
          </a:lstStyle>
          <a:p>
            <a:r>
              <a:rPr lang="da-DK" dirty="0"/>
              <a:t>Klik for at tilføje undertitel</a:t>
            </a:r>
          </a:p>
        </p:txBody>
      </p:sp>
      <p:sp>
        <p:nvSpPr>
          <p:cNvPr id="3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373938" y="3617276"/>
            <a:ext cx="3140607" cy="8029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80" baseline="0"/>
            </a:lvl1pPr>
          </a:lstStyle>
          <a:p>
            <a:pPr lvl="0"/>
            <a:r>
              <a:rPr lang="da-DK" dirty="0"/>
              <a:t>Navn på oplægsholder, KU-enhed, sted og dato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372930" y="910389"/>
            <a:ext cx="3140607" cy="120059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157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a-DK" dirty="0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4281795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egl lill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7"/>
          <p:cNvSpPr/>
          <p:nvPr userDrawn="1"/>
        </p:nvSpPr>
        <p:spPr>
          <a:xfrm>
            <a:off x="2" y="2"/>
            <a:ext cx="7744682" cy="6119813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208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4" r="10628" b="7654"/>
          <a:stretch/>
        </p:blipFill>
        <p:spPr>
          <a:xfrm>
            <a:off x="1100647" y="-5367"/>
            <a:ext cx="6644731" cy="6119813"/>
          </a:xfrm>
          <a:prstGeom prst="rect">
            <a:avLst/>
          </a:prstGeom>
        </p:spPr>
      </p:pic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6557912" y="-343732"/>
            <a:ext cx="517424" cy="157766"/>
          </a:xfrm>
        </p:spPr>
        <p:txBody>
          <a:bodyPr/>
          <a:lstStyle>
            <a:lvl1pPr>
              <a:defRPr sz="143">
                <a:solidFill>
                  <a:schemeClr val="bg1"/>
                </a:solidFill>
              </a:defRPr>
            </a:lvl1pPr>
          </a:lstStyle>
          <a:p>
            <a:fld id="{DACD5312-4BB5-4AD3-ABB6-C66798F20444}" type="datetime1">
              <a:rPr lang="da-DK" smtClean="0"/>
              <a:t>26-01-2022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2054845" y="-343732"/>
            <a:ext cx="4432311" cy="157766"/>
          </a:xfrm>
        </p:spPr>
        <p:txBody>
          <a:bodyPr/>
          <a:lstStyle>
            <a:lvl1pPr>
              <a:defRPr sz="143">
                <a:solidFill>
                  <a:schemeClr val="bg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7146099" y="-343732"/>
            <a:ext cx="242378" cy="157766"/>
          </a:xfrm>
        </p:spPr>
        <p:txBody>
          <a:bodyPr/>
          <a:lstStyle>
            <a:lvl1pPr>
              <a:defRPr sz="143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7" y="2026638"/>
            <a:ext cx="3783647" cy="3475925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620"/>
              </a:lnSpc>
              <a:defRPr sz="4157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da-DK" dirty="0"/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373938" y="3617276"/>
            <a:ext cx="3140607" cy="8029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80" baseline="0"/>
            </a:lvl1pPr>
          </a:lstStyle>
          <a:p>
            <a:pPr lvl="0"/>
            <a:r>
              <a:rPr lang="da-DK" dirty="0"/>
              <a:t>Navn på oplægsholder, KU-enhed, sted og dato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372930" y="2329905"/>
            <a:ext cx="3140607" cy="98992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157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a-DK" dirty="0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16906823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73938" y="553904"/>
            <a:ext cx="6991783" cy="772058"/>
          </a:xfrm>
        </p:spPr>
        <p:txBody>
          <a:bodyPr/>
          <a:lstStyle/>
          <a:p>
            <a:pPr lvl="0"/>
            <a:r>
              <a:rPr lang="da-DK" dirty="0"/>
              <a:t>Klik for at tilføje overskrift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idx="1" hasCustomPrompt="1"/>
          </p:nvPr>
        </p:nvSpPr>
        <p:spPr>
          <a:xfrm>
            <a:off x="373938" y="1459126"/>
            <a:ext cx="6991783" cy="4171957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 marL="830501" indent="0">
              <a:buNone/>
              <a:defRPr/>
            </a:lvl4pPr>
          </a:lstStyle>
          <a:p>
            <a:pPr lvl="0"/>
            <a:r>
              <a:rPr lang="da-DK" dirty="0"/>
              <a:t>Klik for at indsætte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26-01-2022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796859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el og to indholdsobjekte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73932" y="553904"/>
            <a:ext cx="6991782" cy="772058"/>
          </a:xfrm>
        </p:spPr>
        <p:txBody>
          <a:bodyPr/>
          <a:lstStyle/>
          <a:p>
            <a:pPr lvl="0"/>
            <a:r>
              <a:rPr lang="da-DK" dirty="0"/>
              <a:t>Klik for at tilføje overskrift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373933" y="1459123"/>
            <a:ext cx="3402112" cy="4171956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</a:lstStyle>
          <a:p>
            <a:pPr lvl="0"/>
            <a:r>
              <a:rPr lang="da-DK" dirty="0"/>
              <a:t>Klik for at indsætte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endParaRPr lang="da-DK" dirty="0"/>
          </a:p>
        </p:txBody>
      </p:sp>
      <p:sp>
        <p:nvSpPr>
          <p:cNvPr id="4" name="Pladsholder til indhold 3"/>
          <p:cNvSpPr>
            <a:spLocks noGrp="1"/>
          </p:cNvSpPr>
          <p:nvPr>
            <p:ph sz="half" idx="2" hasCustomPrompt="1"/>
          </p:nvPr>
        </p:nvSpPr>
        <p:spPr>
          <a:xfrm>
            <a:off x="3964609" y="1459123"/>
            <a:ext cx="3401104" cy="4171956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 marL="830501" indent="0">
              <a:buNone/>
              <a:defRPr lang="da-DK" dirty="0" smtClean="0"/>
            </a:lvl4pPr>
            <a:lvl5pPr>
              <a:defRPr lang="da-DK" dirty="0"/>
            </a:lvl5pPr>
            <a:lvl8pPr marL="830501" indent="0">
              <a:buNone/>
              <a:defRPr/>
            </a:lvl8pPr>
          </a:lstStyle>
          <a:p>
            <a:pPr lvl="0"/>
            <a:r>
              <a:rPr lang="da-DK" dirty="0"/>
              <a:t>Klik for at indsætte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FFEAA-BA47-4F55-BB2A-ABDD4DBF5CDE}" type="datetime1">
              <a:rPr lang="da-DK" smtClean="0"/>
              <a:t>26-01-2022</a:t>
            </a:fld>
            <a:endParaRPr lang="da-DK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7549679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indhold og bille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3964061" y="1459123"/>
            <a:ext cx="3401652" cy="4171956"/>
          </a:xfrm>
          <a:blipFill>
            <a:blip r:embed="rId2"/>
            <a:stretch>
              <a:fillRect/>
            </a:stretch>
          </a:blipFill>
        </p:spPr>
        <p:txBody>
          <a:bodyPr lIns="0" tIns="2304000" rIns="0" anchor="t" anchorCtr="0"/>
          <a:lstStyle>
            <a:lvl1pPr marL="0" indent="0" algn="ctr">
              <a:buNone/>
              <a:defRPr sz="3695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73933" y="553902"/>
            <a:ext cx="6991782" cy="772060"/>
          </a:xfrm>
        </p:spPr>
        <p:txBody>
          <a:bodyPr/>
          <a:lstStyle/>
          <a:p>
            <a:pPr lvl="0"/>
            <a:r>
              <a:rPr lang="da-DK" dirty="0"/>
              <a:t>Klik for at tilføje overskrift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373931" y="1459126"/>
            <a:ext cx="3402660" cy="4171957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  <a:lvl5pPr>
              <a:defRPr lang="da-DK" dirty="0"/>
            </a:lvl5pPr>
          </a:lstStyle>
          <a:p>
            <a:pPr lvl="0"/>
            <a:r>
              <a:rPr lang="da-DK" dirty="0"/>
              <a:t>Klik for at indsætte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2542C-E4D2-4366-8573-42718107279F}" type="datetime1">
              <a:rPr lang="da-DK" smtClean="0"/>
              <a:t>26-01-2022</a:t>
            </a:fld>
            <a:endParaRPr lang="da-DK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017783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itel 1"/>
          <p:cNvSpPr>
            <a:spLocks noGrp="1"/>
          </p:cNvSpPr>
          <p:nvPr>
            <p:ph type="title"/>
          </p:nvPr>
        </p:nvSpPr>
        <p:spPr>
          <a:xfrm>
            <a:off x="373933" y="553904"/>
            <a:ext cx="6991782" cy="77205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a-DK" dirty="0"/>
              <a:t>Klik for at redigere i master</a:t>
            </a:r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373938" y="1459126"/>
            <a:ext cx="6991783" cy="417195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a-DK" dirty="0"/>
              <a:t>Klik for at redigere i master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4</a:t>
            </a:r>
          </a:p>
          <a:p>
            <a:pPr lvl="4"/>
            <a:r>
              <a:rPr lang="da-DK" dirty="0"/>
              <a:t>5</a:t>
            </a:r>
          </a:p>
          <a:p>
            <a:pPr lvl="5"/>
            <a:r>
              <a:rPr lang="da-DK" dirty="0"/>
              <a:t>6</a:t>
            </a:r>
          </a:p>
          <a:p>
            <a:pPr lvl="6"/>
            <a:r>
              <a:rPr lang="da-DK" dirty="0"/>
              <a:t>7</a:t>
            </a:r>
          </a:p>
          <a:p>
            <a:pPr lvl="7"/>
            <a:r>
              <a:rPr lang="da-DK" dirty="0"/>
              <a:t>8</a:t>
            </a:r>
          </a:p>
          <a:p>
            <a:pPr lvl="8"/>
            <a:r>
              <a:rPr lang="da-DK" dirty="0"/>
              <a:t>9</a:t>
            </a:r>
          </a:p>
        </p:txBody>
      </p:sp>
      <p:sp>
        <p:nvSpPr>
          <p:cNvPr id="7" name="Rectangle 19"/>
          <p:cNvSpPr/>
          <p:nvPr userDrawn="1"/>
        </p:nvSpPr>
        <p:spPr>
          <a:xfrm>
            <a:off x="3" y="4"/>
            <a:ext cx="7740650" cy="296849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EEEFEE">
                  <a:alpha val="93000"/>
                </a:srgbClr>
              </a:gs>
            </a:gsLst>
            <a:lin ang="5400000" scaled="0"/>
            <a:tileRect/>
          </a:gradFill>
          <a:ln w="381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2080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4"/>
          <a:srcRect l="12043" t="11448" r="17199" b="13844"/>
          <a:stretch/>
        </p:blipFill>
        <p:spPr>
          <a:xfrm>
            <a:off x="213038" y="56736"/>
            <a:ext cx="105721" cy="188552"/>
          </a:xfrm>
          <a:prstGeom prst="rect">
            <a:avLst/>
          </a:prstGeom>
        </p:spPr>
      </p:pic>
      <p:pic>
        <p:nvPicPr>
          <p:cNvPr id="9" name="Picture 27"/>
          <p:cNvPicPr>
            <a:picLocks noChangeAspect="1"/>
          </p:cNvPicPr>
          <p:nvPr userDrawn="1"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178" y="86083"/>
            <a:ext cx="1489872" cy="142351"/>
          </a:xfrm>
          <a:prstGeom prst="rect">
            <a:avLst/>
          </a:prstGeom>
        </p:spPr>
      </p:pic>
      <p:sp>
        <p:nvSpPr>
          <p:cNvPr id="5" name="Pladsholder til sidefod 4"/>
          <p:cNvSpPr>
            <a:spLocks noGrp="1"/>
          </p:cNvSpPr>
          <p:nvPr>
            <p:ph type="ftr" sz="quarter" idx="3"/>
          </p:nvPr>
        </p:nvSpPr>
        <p:spPr>
          <a:xfrm>
            <a:off x="2054845" y="76519"/>
            <a:ext cx="4432311" cy="157766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155">
                <a:solidFill>
                  <a:srgbClr val="333333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4"/>
          </p:nvPr>
        </p:nvSpPr>
        <p:spPr>
          <a:xfrm>
            <a:off x="7123338" y="76519"/>
            <a:ext cx="242378" cy="157766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155">
                <a:solidFill>
                  <a:srgbClr val="333333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2"/>
          </p:nvPr>
        </p:nvSpPr>
        <p:spPr>
          <a:xfrm>
            <a:off x="6557912" y="76519"/>
            <a:ext cx="517424" cy="157766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155">
                <a:solidFill>
                  <a:srgbClr val="333333"/>
                </a:solidFill>
              </a:defRPr>
            </a:lvl1pPr>
          </a:lstStyle>
          <a:p>
            <a:fld id="{4276E65D-4FB3-40ED-B65A-20F69F4A226A}" type="datetime1">
              <a:rPr lang="da-DK" smtClean="0"/>
              <a:t>26-01-2022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203620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4" r:id="rId2"/>
    <p:sldLayoutId id="2147483673" r:id="rId3"/>
    <p:sldLayoutId id="2147483671" r:id="rId4"/>
    <p:sldLayoutId id="2147483659" r:id="rId5"/>
    <p:sldLayoutId id="2147483672" r:id="rId6"/>
    <p:sldLayoutId id="2147483660" r:id="rId7"/>
    <p:sldLayoutId id="2147483662" r:id="rId8"/>
    <p:sldLayoutId id="2147483684" r:id="rId9"/>
    <p:sldLayoutId id="2147483685" r:id="rId10"/>
    <p:sldLayoutId id="2147483677" r:id="rId11"/>
    <p:sldLayoutId id="2147483675" r:id="rId12"/>
    <p:sldLayoutId id="2147483676" r:id="rId13"/>
    <p:sldLayoutId id="2147483678" r:id="rId14"/>
    <p:sldLayoutId id="2147483681" r:id="rId15"/>
    <p:sldLayoutId id="2147483682" r:id="rId16"/>
    <p:sldLayoutId id="2147483683" r:id="rId17"/>
    <p:sldLayoutId id="2147483687" r:id="rId18"/>
    <p:sldLayoutId id="2147483664" r:id="rId19"/>
    <p:sldLayoutId id="2147483665" r:id="rId20"/>
    <p:sldLayoutId id="2147483689" r:id="rId21"/>
    <p:sldLayoutId id="2147483688" r:id="rId22"/>
  </p:sldLayoutIdLst>
  <p:hf hdr="0" ftr="0"/>
  <p:txStyles>
    <p:titleStyle>
      <a:lvl1pPr algn="l" defTabSz="1056000" rtl="0" eaLnBrk="1" latinLnBrk="0" hangingPunct="1">
        <a:lnSpc>
          <a:spcPct val="100000"/>
        </a:lnSpc>
        <a:spcBef>
          <a:spcPct val="0"/>
        </a:spcBef>
        <a:buNone/>
        <a:defRPr sz="3466" kern="1200" spc="7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418000" indent="-418000" algn="l" defTabSz="1056000" rtl="0" eaLnBrk="1" latinLnBrk="0" hangingPunct="1">
        <a:lnSpc>
          <a:spcPct val="100000"/>
        </a:lnSpc>
        <a:spcBef>
          <a:spcPts val="1155"/>
        </a:spcBef>
        <a:buFont typeface="Arial" panose="020B0604020202020204" pitchFamily="34" charset="0"/>
        <a:buChar char="•"/>
        <a:defRPr lang="da-DK" sz="2772" kern="1200" spc="70" baseline="0" dirty="0" smtClean="0">
          <a:solidFill>
            <a:schemeClr val="tx1"/>
          </a:solidFill>
          <a:latin typeface="+mn-lt"/>
          <a:ea typeface="+mn-ea"/>
          <a:cs typeface="+mn-cs"/>
        </a:defRPr>
      </a:lvl1pPr>
      <a:lvl2pPr marL="830501" marR="0" indent="-414333" algn="l" defTabSz="1056000" rtl="0" eaLnBrk="1" fontAlgn="auto" latinLnBrk="0" hangingPunct="1">
        <a:lnSpc>
          <a:spcPct val="100000"/>
        </a:lnSpc>
        <a:spcBef>
          <a:spcPts val="578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lang="da-DK" sz="2310" kern="1200" spc="70" baseline="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1239333" indent="-408833" algn="l" defTabSz="1056000" rtl="0" eaLnBrk="1" latinLnBrk="0" hangingPunct="1">
        <a:lnSpc>
          <a:spcPct val="90000"/>
        </a:lnSpc>
        <a:spcBef>
          <a:spcPts val="578"/>
        </a:spcBef>
        <a:buFont typeface="Arial" panose="020B0604020202020204" pitchFamily="34" charset="0"/>
        <a:buChar char="•"/>
        <a:defRPr lang="da-DK" sz="2080" kern="1200" baseline="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830501" indent="408833" algn="l" defTabSz="1056000" rtl="0" eaLnBrk="1" latinLnBrk="0" hangingPunct="1">
        <a:lnSpc>
          <a:spcPct val="90000"/>
        </a:lnSpc>
        <a:spcBef>
          <a:spcPts val="578"/>
        </a:spcBef>
        <a:buFont typeface="Arial" panose="020B0604020202020204" pitchFamily="34" charset="0"/>
        <a:buChar char="•"/>
        <a:defRPr lang="da-DK" sz="2080" kern="120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830501" indent="408833" algn="l" defTabSz="1056000" rtl="0" eaLnBrk="1" latinLnBrk="0" hangingPunct="1">
        <a:lnSpc>
          <a:spcPct val="100000"/>
        </a:lnSpc>
        <a:spcBef>
          <a:spcPts val="578"/>
        </a:spcBef>
        <a:buFont typeface="Arial" panose="020B0604020202020204" pitchFamily="34" charset="0"/>
        <a:buChar char="•"/>
        <a:defRPr lang="da-DK" sz="2080" kern="1200" spc="70" baseline="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830501" indent="408833" algn="l" defTabSz="1056000" rtl="0" eaLnBrk="1" latinLnBrk="0" hangingPunct="1">
        <a:lnSpc>
          <a:spcPct val="90000"/>
        </a:lnSpc>
        <a:spcBef>
          <a:spcPts val="578"/>
        </a:spcBef>
        <a:buFont typeface="Arial" panose="020B0604020202020204" pitchFamily="34" charset="0"/>
        <a:buChar char="•"/>
        <a:defRPr lang="da-DK" sz="2080" kern="120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830501" indent="408833" algn="l" defTabSz="1056000" rtl="0" eaLnBrk="1" latinLnBrk="0" hangingPunct="1">
        <a:lnSpc>
          <a:spcPct val="90000"/>
        </a:lnSpc>
        <a:spcBef>
          <a:spcPts val="578"/>
        </a:spcBef>
        <a:buFont typeface="Arial" panose="020B0604020202020204" pitchFamily="34" charset="0"/>
        <a:buChar char="•"/>
        <a:defRPr lang="da-DK" sz="2080" kern="1200" dirty="0" smtClean="0">
          <a:solidFill>
            <a:schemeClr val="tx1"/>
          </a:solidFill>
          <a:latin typeface="+mn-lt"/>
          <a:ea typeface="+mn-ea"/>
          <a:cs typeface="+mn-cs"/>
        </a:defRPr>
      </a:lvl7pPr>
      <a:lvl8pPr marL="830501" indent="408833" algn="l" defTabSz="1056000" rtl="0" eaLnBrk="1" latinLnBrk="0" hangingPunct="1">
        <a:lnSpc>
          <a:spcPct val="90000"/>
        </a:lnSpc>
        <a:spcBef>
          <a:spcPts val="578"/>
        </a:spcBef>
        <a:buFont typeface="Arial" panose="020B0604020202020204" pitchFamily="34" charset="0"/>
        <a:buChar char="•"/>
        <a:defRPr lang="da-DK" sz="2080" kern="1200" dirty="0" smtClean="0">
          <a:solidFill>
            <a:schemeClr val="tx1"/>
          </a:solidFill>
          <a:latin typeface="+mn-lt"/>
          <a:ea typeface="+mn-ea"/>
          <a:cs typeface="+mn-cs"/>
        </a:defRPr>
      </a:lvl8pPr>
      <a:lvl9pPr marL="830501" indent="408833" algn="l" defTabSz="1056000" rtl="0" eaLnBrk="1" latinLnBrk="0" hangingPunct="1">
        <a:lnSpc>
          <a:spcPct val="90000"/>
        </a:lnSpc>
        <a:spcBef>
          <a:spcPts val="578"/>
        </a:spcBef>
        <a:buFont typeface="Arial" panose="020B0604020202020204" pitchFamily="34" charset="0"/>
        <a:buChar char="•"/>
        <a:defRPr lang="da-DK" sz="2080" kern="1200" dirty="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1056000" rtl="0" eaLnBrk="1" latinLnBrk="0" hangingPunct="1">
        <a:defRPr sz="2080" kern="1200">
          <a:solidFill>
            <a:schemeClr val="tx1"/>
          </a:solidFill>
          <a:latin typeface="+mn-lt"/>
          <a:ea typeface="+mn-ea"/>
          <a:cs typeface="+mn-cs"/>
        </a:defRPr>
      </a:lvl1pPr>
      <a:lvl2pPr marL="528000" algn="l" defTabSz="1056000" rtl="0" eaLnBrk="1" latinLnBrk="0" hangingPunct="1">
        <a:defRPr sz="2080" kern="1200">
          <a:solidFill>
            <a:schemeClr val="tx1"/>
          </a:solidFill>
          <a:latin typeface="+mn-lt"/>
          <a:ea typeface="+mn-ea"/>
          <a:cs typeface="+mn-cs"/>
        </a:defRPr>
      </a:lvl2pPr>
      <a:lvl3pPr marL="1056000" algn="l" defTabSz="1056000" rtl="0" eaLnBrk="1" latinLnBrk="0" hangingPunct="1">
        <a:defRPr sz="2080" kern="1200">
          <a:solidFill>
            <a:schemeClr val="tx1"/>
          </a:solidFill>
          <a:latin typeface="+mn-lt"/>
          <a:ea typeface="+mn-ea"/>
          <a:cs typeface="+mn-cs"/>
        </a:defRPr>
      </a:lvl3pPr>
      <a:lvl4pPr marL="1584000" algn="l" defTabSz="1056000" rtl="0" eaLnBrk="1" latinLnBrk="0" hangingPunct="1">
        <a:defRPr sz="2080" kern="1200">
          <a:solidFill>
            <a:schemeClr val="tx1"/>
          </a:solidFill>
          <a:latin typeface="+mn-lt"/>
          <a:ea typeface="+mn-ea"/>
          <a:cs typeface="+mn-cs"/>
        </a:defRPr>
      </a:lvl4pPr>
      <a:lvl5pPr marL="2111998" algn="l" defTabSz="1056000" rtl="0" eaLnBrk="1" latinLnBrk="0" hangingPunct="1">
        <a:defRPr sz="2080" kern="1200">
          <a:solidFill>
            <a:schemeClr val="tx1"/>
          </a:solidFill>
          <a:latin typeface="+mn-lt"/>
          <a:ea typeface="+mn-ea"/>
          <a:cs typeface="+mn-cs"/>
        </a:defRPr>
      </a:lvl5pPr>
      <a:lvl6pPr marL="2640000" algn="l" defTabSz="1056000" rtl="0" eaLnBrk="1" latinLnBrk="0" hangingPunct="1">
        <a:defRPr sz="2080" kern="1200">
          <a:solidFill>
            <a:schemeClr val="tx1"/>
          </a:solidFill>
          <a:latin typeface="+mn-lt"/>
          <a:ea typeface="+mn-ea"/>
          <a:cs typeface="+mn-cs"/>
        </a:defRPr>
      </a:lvl6pPr>
      <a:lvl7pPr marL="3167999" algn="l" defTabSz="1056000" rtl="0" eaLnBrk="1" latinLnBrk="0" hangingPunct="1">
        <a:defRPr sz="2080" kern="1200">
          <a:solidFill>
            <a:schemeClr val="tx1"/>
          </a:solidFill>
          <a:latin typeface="+mn-lt"/>
          <a:ea typeface="+mn-ea"/>
          <a:cs typeface="+mn-cs"/>
        </a:defRPr>
      </a:lvl7pPr>
      <a:lvl8pPr marL="3695999" algn="l" defTabSz="1056000" rtl="0" eaLnBrk="1" latinLnBrk="0" hangingPunct="1">
        <a:defRPr sz="2080" kern="1200">
          <a:solidFill>
            <a:schemeClr val="tx1"/>
          </a:solidFill>
          <a:latin typeface="+mn-lt"/>
          <a:ea typeface="+mn-ea"/>
          <a:cs typeface="+mn-cs"/>
        </a:defRPr>
      </a:lvl8pPr>
      <a:lvl9pPr marL="4223998" algn="l" defTabSz="1056000" rtl="0" eaLnBrk="1" latinLnBrk="0" hangingPunct="1">
        <a:defRPr sz="20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234" userDrawn="1">
          <p15:clr>
            <a:srgbClr val="F26B43"/>
          </p15:clr>
        </p15:guide>
        <p15:guide id="2" pos="4639" userDrawn="1">
          <p15:clr>
            <a:srgbClr val="F26B43"/>
          </p15:clr>
        </p15:guide>
        <p15:guide id="3" orient="horz" pos="348" userDrawn="1">
          <p15:clr>
            <a:srgbClr val="F26B43"/>
          </p15:clr>
        </p15:guide>
        <p15:guide id="4" orient="horz" pos="835" userDrawn="1">
          <p15:clr>
            <a:srgbClr val="F26B43"/>
          </p15:clr>
        </p15:guide>
        <p15:guide id="5" pos="236" userDrawn="1">
          <p15:clr>
            <a:srgbClr val="F26B43"/>
          </p15:clr>
        </p15:guide>
        <p15:guide id="6" pos="4639" userDrawn="1">
          <p15:clr>
            <a:srgbClr val="F26B43"/>
          </p15:clr>
        </p15:guide>
        <p15:guide id="7" orient="horz" pos="916" userDrawn="1">
          <p15:clr>
            <a:srgbClr val="F26B43"/>
          </p15:clr>
        </p15:guide>
        <p15:guide id="8" orient="horz" pos="354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567"/>
            <a:ext cx="7740650" cy="387032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-11221" y="25183"/>
            <a:ext cx="4154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A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77077"/>
            <a:ext cx="7740650" cy="193516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0" y="3727212"/>
            <a:ext cx="3898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3267459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rugerdefineret design">
  <a:themeElements>
    <a:clrScheme name="KU 2016">
      <a:dk1>
        <a:sysClr val="windowText" lastClr="000000"/>
      </a:dk1>
      <a:lt1>
        <a:sysClr val="window" lastClr="FFFFFF"/>
      </a:lt1>
      <a:dk2>
        <a:srgbClr val="6E6E6E"/>
      </a:dk2>
      <a:lt2>
        <a:srgbClr val="E7E6E6"/>
      </a:lt2>
      <a:accent1>
        <a:srgbClr val="A31D20"/>
      </a:accent1>
      <a:accent2>
        <a:srgbClr val="7B7B7B"/>
      </a:accent2>
      <a:accent3>
        <a:srgbClr val="D49F3A"/>
      </a:accent3>
      <a:accent4>
        <a:srgbClr val="42759B"/>
      </a:accent4>
      <a:accent5>
        <a:srgbClr val="79ADB1"/>
      </a:accent5>
      <a:accent6>
        <a:srgbClr val="779921"/>
      </a:accent6>
      <a:hlink>
        <a:srgbClr val="A31D20"/>
      </a:hlink>
      <a:folHlink>
        <a:srgbClr val="000000"/>
      </a:folHlink>
    </a:clrScheme>
    <a:fontScheme name="KU2016">
      <a:majorFont>
        <a:latin typeface="Microsoft New Tai Lue"/>
        <a:ea typeface=""/>
        <a:cs typeface=""/>
      </a:majorFont>
      <a:minorFont>
        <a:latin typeface="Microsoft New Tai Lue"/>
        <a:ea typeface=""/>
        <a:cs typeface="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ank.potx" id="{BBC4C104-08D1-48E4-B555-304674CA3A70}" vid="{B06BF32A-D246-4A7E-93D3-EE23D73D280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-tema">
  <a:themeElements>
    <a:clrScheme name="Kont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ont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0</TotalTime>
  <Words>3</Words>
  <Application>Microsoft Office PowerPoint</Application>
  <PresentationFormat>Custom</PresentationFormat>
  <Paragraphs>3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Arial</vt:lpstr>
      <vt:lpstr>Calibri</vt:lpstr>
      <vt:lpstr>Microsoft New Tai Lue</vt:lpstr>
      <vt:lpstr>Times New Roman</vt:lpstr>
      <vt:lpstr>Wingdings</vt:lpstr>
      <vt:lpstr>Brugerdefineret design</vt:lpstr>
      <vt:lpstr>PowerPoint Presentation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2022-01-26T12:19:36Z</dcterms:created>
  <dcterms:modified xsi:type="dcterms:W3CDTF">2022-01-26T13:03:02Z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 by:">
    <vt:lpwstr>www.skabelon.dk</vt:lpwstr>
  </property>
  <property fmtid="{D5CDD505-2E9C-101B-9397-08002B2CF9AE}" pid="3" name="SD_DocumentLanguage">
    <vt:lpwstr>da-DK</vt:lpwstr>
  </property>
</Properties>
</file>